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96" r:id="rId4"/>
    <p:sldMasterId id="2147483674" r:id="rId5"/>
    <p:sldMasterId id="2147483693" r:id="rId6"/>
    <p:sldMasterId id="2147483732" r:id="rId7"/>
    <p:sldMasterId id="2147483745" r:id="rId8"/>
    <p:sldMasterId id="2147483757" r:id="rId9"/>
    <p:sldMasterId id="2147483769" r:id="rId10"/>
    <p:sldMasterId id="2147483781" r:id="rId11"/>
  </p:sldMasterIdLst>
  <p:notesMasterIdLst>
    <p:notesMasterId r:id="rId43"/>
  </p:notesMasterIdLst>
  <p:handoutMasterIdLst>
    <p:handoutMasterId r:id="rId44"/>
  </p:handoutMasterIdLst>
  <p:sldIdLst>
    <p:sldId id="473" r:id="rId12"/>
    <p:sldId id="466" r:id="rId13"/>
    <p:sldId id="496" r:id="rId14"/>
    <p:sldId id="497" r:id="rId15"/>
    <p:sldId id="498" r:id="rId16"/>
    <p:sldId id="499" r:id="rId17"/>
    <p:sldId id="480" r:id="rId18"/>
    <p:sldId id="482" r:id="rId19"/>
    <p:sldId id="483" r:id="rId20"/>
    <p:sldId id="484" r:id="rId21"/>
    <p:sldId id="485" r:id="rId22"/>
    <p:sldId id="486" r:id="rId23"/>
    <p:sldId id="487" r:id="rId24"/>
    <p:sldId id="489" r:id="rId25"/>
    <p:sldId id="490" r:id="rId26"/>
    <p:sldId id="491" r:id="rId27"/>
    <p:sldId id="479" r:id="rId28"/>
    <p:sldId id="320" r:id="rId29"/>
    <p:sldId id="289" r:id="rId30"/>
    <p:sldId id="287" r:id="rId31"/>
    <p:sldId id="481" r:id="rId32"/>
    <p:sldId id="258" r:id="rId33"/>
    <p:sldId id="259" r:id="rId34"/>
    <p:sldId id="261" r:id="rId35"/>
    <p:sldId id="264" r:id="rId36"/>
    <p:sldId id="266" r:id="rId37"/>
    <p:sldId id="268" r:id="rId38"/>
    <p:sldId id="272" r:id="rId39"/>
    <p:sldId id="275" r:id="rId40"/>
    <p:sldId id="493" r:id="rId41"/>
    <p:sldId id="492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5226" autoAdjust="0"/>
  </p:normalViewPr>
  <p:slideViewPr>
    <p:cSldViewPr snapToGrid="0">
      <p:cViewPr varScale="1">
        <p:scale>
          <a:sx n="69" d="100"/>
          <a:sy n="69" d="100"/>
        </p:scale>
        <p:origin x="34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C3B854-9BC7-48DC-8A56-DBFDDE4283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DEFF2-EDF3-481B-9830-270AF04066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DD5F-6A15-4B62-9035-DFE3741A142F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6AB74-8898-4E0C-A41C-CB0D0FACD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1E6D7-E003-4673-9F29-E23A31AE5E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45F8E-7BA9-4811-86CC-F36B279E43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09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72FC1-FACA-4EA1-9E3D-E317DEA47E18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E9021-4777-4007-819B-E02D230442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6AB8-1A22-4B94-B531-20135A6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174" y="728662"/>
            <a:ext cx="5014913" cy="2776536"/>
          </a:xfrm>
        </p:spPr>
        <p:txBody>
          <a:bodyPr anchor="b">
            <a:normAutofit/>
          </a:bodyPr>
          <a:lstStyle>
            <a:lvl1pPr algn="ctr">
              <a:defRPr sz="5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085CCA-A46A-45CC-AA3F-387D83119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662934" cy="6858000"/>
          </a:xfrm>
          <a:custGeom>
            <a:avLst/>
            <a:gdLst>
              <a:gd name="connsiteX0" fmla="*/ 0 w 5662934"/>
              <a:gd name="connsiteY0" fmla="*/ 0 h 6858000"/>
              <a:gd name="connsiteX1" fmla="*/ 5064602 w 5662934"/>
              <a:gd name="connsiteY1" fmla="*/ 0 h 6858000"/>
              <a:gd name="connsiteX2" fmla="*/ 4889880 w 5662934"/>
              <a:gd name="connsiteY2" fmla="*/ 279455 h 6858000"/>
              <a:gd name="connsiteX3" fmla="*/ 4743094 w 5662934"/>
              <a:gd name="connsiteY3" fmla="*/ 566397 h 6858000"/>
              <a:gd name="connsiteX4" fmla="*/ 4685321 w 5662934"/>
              <a:gd name="connsiteY4" fmla="*/ 704608 h 6858000"/>
              <a:gd name="connsiteX5" fmla="*/ 4680898 w 5662934"/>
              <a:gd name="connsiteY5" fmla="*/ 692471 h 6858000"/>
              <a:gd name="connsiteX6" fmla="*/ 4558808 w 5662934"/>
              <a:gd name="connsiteY6" fmla="*/ 561315 h 6858000"/>
              <a:gd name="connsiteX7" fmla="*/ 4422430 w 5662934"/>
              <a:gd name="connsiteY7" fmla="*/ 545170 h 6858000"/>
              <a:gd name="connsiteX8" fmla="*/ 4343282 w 5662934"/>
              <a:gd name="connsiteY8" fmla="*/ 564133 h 6858000"/>
              <a:gd name="connsiteX9" fmla="*/ 4202646 w 5662934"/>
              <a:gd name="connsiteY9" fmla="*/ 646647 h 6858000"/>
              <a:gd name="connsiteX10" fmla="*/ 4197290 w 5662934"/>
              <a:gd name="connsiteY10" fmla="*/ 857157 h 6858000"/>
              <a:gd name="connsiteX11" fmla="*/ 4214948 w 5662934"/>
              <a:gd name="connsiteY11" fmla="*/ 901746 h 6858000"/>
              <a:gd name="connsiteX12" fmla="*/ 4230751 w 5662934"/>
              <a:gd name="connsiteY12" fmla="*/ 967701 h 6858000"/>
              <a:gd name="connsiteX13" fmla="*/ 4328522 w 5662934"/>
              <a:gd name="connsiteY13" fmla="*/ 1230219 h 6858000"/>
              <a:gd name="connsiteX14" fmla="*/ 3908598 w 5662934"/>
              <a:gd name="connsiteY14" fmla="*/ 1107653 h 6858000"/>
              <a:gd name="connsiteX15" fmla="*/ 3762188 w 5662934"/>
              <a:gd name="connsiteY15" fmla="*/ 1107860 h 6858000"/>
              <a:gd name="connsiteX16" fmla="*/ 3599087 w 5662934"/>
              <a:gd name="connsiteY16" fmla="*/ 1300369 h 6858000"/>
              <a:gd name="connsiteX17" fmla="*/ 3602456 w 5662934"/>
              <a:gd name="connsiteY17" fmla="*/ 1459969 h 6858000"/>
              <a:gd name="connsiteX18" fmla="*/ 3654124 w 5662934"/>
              <a:gd name="connsiteY18" fmla="*/ 1559177 h 6858000"/>
              <a:gd name="connsiteX19" fmla="*/ 3793114 w 5662934"/>
              <a:gd name="connsiteY19" fmla="*/ 1644439 h 6858000"/>
              <a:gd name="connsiteX20" fmla="*/ 4045810 w 5662934"/>
              <a:gd name="connsiteY20" fmla="*/ 1709432 h 6858000"/>
              <a:gd name="connsiteX21" fmla="*/ 4249451 w 5662934"/>
              <a:gd name="connsiteY21" fmla="*/ 1744332 h 6858000"/>
              <a:gd name="connsiteX22" fmla="*/ 4089510 w 5662934"/>
              <a:gd name="connsiteY22" fmla="*/ 1950033 h 6858000"/>
              <a:gd name="connsiteX23" fmla="*/ 3921602 w 5662934"/>
              <a:gd name="connsiteY23" fmla="*/ 2297127 h 6858000"/>
              <a:gd name="connsiteX24" fmla="*/ 3900443 w 5662934"/>
              <a:gd name="connsiteY24" fmla="*/ 2441680 h 6858000"/>
              <a:gd name="connsiteX25" fmla="*/ 3937614 w 5662934"/>
              <a:gd name="connsiteY25" fmla="*/ 2509491 h 6858000"/>
              <a:gd name="connsiteX26" fmla="*/ 3968463 w 5662934"/>
              <a:gd name="connsiteY26" fmla="*/ 2550919 h 6858000"/>
              <a:gd name="connsiteX27" fmla="*/ 4072895 w 5662934"/>
              <a:gd name="connsiteY27" fmla="*/ 2637486 h 6858000"/>
              <a:gd name="connsiteX28" fmla="*/ 4187906 w 5662934"/>
              <a:gd name="connsiteY28" fmla="*/ 2651776 h 6858000"/>
              <a:gd name="connsiteX29" fmla="*/ 4243956 w 5662934"/>
              <a:gd name="connsiteY29" fmla="*/ 2629194 h 6858000"/>
              <a:gd name="connsiteX30" fmla="*/ 4277165 w 5662934"/>
              <a:gd name="connsiteY30" fmla="*/ 2602787 h 6858000"/>
              <a:gd name="connsiteX31" fmla="*/ 4273379 w 5662934"/>
              <a:gd name="connsiteY31" fmla="*/ 2653248 h 6858000"/>
              <a:gd name="connsiteX32" fmla="*/ 4263593 w 5662934"/>
              <a:gd name="connsiteY32" fmla="*/ 3061922 h 6858000"/>
              <a:gd name="connsiteX33" fmla="*/ 4445372 w 5662934"/>
              <a:gd name="connsiteY33" fmla="*/ 4515619 h 6858000"/>
              <a:gd name="connsiteX34" fmla="*/ 4990710 w 5662934"/>
              <a:gd name="connsiteY34" fmla="*/ 5969316 h 6858000"/>
              <a:gd name="connsiteX35" fmla="*/ 5583977 w 5662934"/>
              <a:gd name="connsiteY35" fmla="*/ 6777438 h 6858000"/>
              <a:gd name="connsiteX36" fmla="*/ 5662934 w 5662934"/>
              <a:gd name="connsiteY36" fmla="*/ 6858000 h 6858000"/>
              <a:gd name="connsiteX37" fmla="*/ 0 w 5662934"/>
              <a:gd name="connsiteY3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837690" y="372204"/>
                  <a:pt x="4788761" y="467851"/>
                  <a:pt x="4743094" y="566397"/>
                </a:cubicBezTo>
                <a:lnTo>
                  <a:pt x="4685321" y="704608"/>
                </a:lnTo>
                <a:lnTo>
                  <a:pt x="4680898" y="692471"/>
                </a:lnTo>
                <a:cubicBezTo>
                  <a:pt x="4651904" y="629675"/>
                  <a:pt x="4612879" y="583232"/>
                  <a:pt x="4558808" y="561315"/>
                </a:cubicBezTo>
                <a:cubicBezTo>
                  <a:pt x="4504738" y="539399"/>
                  <a:pt x="4462003" y="535689"/>
                  <a:pt x="4422430" y="545170"/>
                </a:cubicBezTo>
                <a:cubicBezTo>
                  <a:pt x="4369665" y="557812"/>
                  <a:pt x="4351458" y="569149"/>
                  <a:pt x="4343282" y="564133"/>
                </a:cubicBezTo>
                <a:cubicBezTo>
                  <a:pt x="4277326" y="579935"/>
                  <a:pt x="4235898" y="610784"/>
                  <a:pt x="4202646" y="646647"/>
                </a:cubicBezTo>
                <a:cubicBezTo>
                  <a:pt x="4177569" y="687526"/>
                  <a:pt x="4172005" y="751627"/>
                  <a:pt x="4197290" y="857157"/>
                </a:cubicBezTo>
                <a:cubicBezTo>
                  <a:pt x="4200451" y="870348"/>
                  <a:pt x="4211787" y="888554"/>
                  <a:pt x="4214948" y="901746"/>
                </a:cubicBezTo>
                <a:cubicBezTo>
                  <a:pt x="4226284" y="919952"/>
                  <a:pt x="4232606" y="946334"/>
                  <a:pt x="4230751" y="967701"/>
                </a:cubicBezTo>
                <a:cubicBezTo>
                  <a:pt x="4230751" y="967701"/>
                  <a:pt x="4230751" y="967701"/>
                  <a:pt x="4328522" y="1230219"/>
                </a:cubicBezTo>
                <a:cubicBezTo>
                  <a:pt x="4129896" y="1187143"/>
                  <a:pt x="4133057" y="1200334"/>
                  <a:pt x="3908598" y="1107653"/>
                </a:cubicBezTo>
                <a:cubicBezTo>
                  <a:pt x="3844496" y="1102088"/>
                  <a:pt x="3801762" y="1098379"/>
                  <a:pt x="3762188" y="1107860"/>
                </a:cubicBezTo>
                <a:cubicBezTo>
                  <a:pt x="3669850" y="1129983"/>
                  <a:pt x="3611521" y="1206726"/>
                  <a:pt x="3599087" y="1300369"/>
                </a:cubicBezTo>
                <a:cubicBezTo>
                  <a:pt x="3590362" y="1351279"/>
                  <a:pt x="3581638" y="1402189"/>
                  <a:pt x="3602456" y="1459969"/>
                </a:cubicBezTo>
                <a:cubicBezTo>
                  <a:pt x="3615099" y="1512734"/>
                  <a:pt x="3629596" y="1544131"/>
                  <a:pt x="3654124" y="1559177"/>
                </a:cubicBezTo>
                <a:cubicBezTo>
                  <a:pt x="3719531" y="1599300"/>
                  <a:pt x="3679957" y="1608782"/>
                  <a:pt x="3793114" y="1644439"/>
                </a:cubicBezTo>
                <a:cubicBezTo>
                  <a:pt x="3914447" y="1685111"/>
                  <a:pt x="4021283" y="1694386"/>
                  <a:pt x="4045810" y="1709432"/>
                </a:cubicBezTo>
                <a:cubicBezTo>
                  <a:pt x="4118088" y="1720012"/>
                  <a:pt x="4219908" y="1737462"/>
                  <a:pt x="4249451" y="1744332"/>
                </a:cubicBezTo>
                <a:cubicBezTo>
                  <a:pt x="4244436" y="1752508"/>
                  <a:pt x="4141518" y="1846908"/>
                  <a:pt x="4089510" y="1950033"/>
                </a:cubicBezTo>
                <a:cubicBezTo>
                  <a:pt x="3997380" y="2118564"/>
                  <a:pt x="3935342" y="2238041"/>
                  <a:pt x="3921602" y="2297127"/>
                </a:cubicBezTo>
                <a:cubicBezTo>
                  <a:pt x="3894671" y="2359373"/>
                  <a:pt x="3885946" y="2410283"/>
                  <a:pt x="3900443" y="2441680"/>
                </a:cubicBezTo>
                <a:cubicBezTo>
                  <a:pt x="3898589" y="2463048"/>
                  <a:pt x="3918101" y="2486269"/>
                  <a:pt x="3937614" y="2509491"/>
                </a:cubicBezTo>
                <a:cubicBezTo>
                  <a:pt x="3948950" y="2527698"/>
                  <a:pt x="3960287" y="2545904"/>
                  <a:pt x="3968463" y="2550919"/>
                </a:cubicBezTo>
                <a:cubicBezTo>
                  <a:pt x="3999312" y="2592348"/>
                  <a:pt x="4027000" y="2620585"/>
                  <a:pt x="4072895" y="2637486"/>
                </a:cubicBezTo>
                <a:cubicBezTo>
                  <a:pt x="4105598" y="2657547"/>
                  <a:pt x="4148333" y="2661257"/>
                  <a:pt x="4187906" y="2651776"/>
                </a:cubicBezTo>
                <a:cubicBezTo>
                  <a:pt x="4207693" y="2647036"/>
                  <a:pt x="4226377" y="2639508"/>
                  <a:pt x="4243956" y="2629194"/>
                </a:cubicBezTo>
                <a:lnTo>
                  <a:pt x="4277165" y="2602787"/>
                </a:lnTo>
                <a:lnTo>
                  <a:pt x="4273379" y="2653248"/>
                </a:lnTo>
                <a:cubicBezTo>
                  <a:pt x="4266855" y="2786574"/>
                  <a:pt x="4263593" y="2922799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1C1373-B50B-4F1A-A1BB-0C35A2831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3821113"/>
            <a:ext cx="5014913" cy="2308225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B24EB433-122A-4419-8A25-2FDB094C8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7291575">
            <a:off x="3479502" y="491434"/>
            <a:ext cx="2397877" cy="2244442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31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90502F-F277-42BE-A605-90ECBBDE7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45C7BD7C-32DF-4F3D-ABA2-B0A2E6C36448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0B7D6636-550D-47A2-A4AE-CC2D7211F21A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9BE883BD-B984-47E9-BF18-7B4ECF0B6A17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2F89541D-9496-4914-8E6F-9BDD51F2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62" y="1502418"/>
            <a:ext cx="5158912" cy="1035050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BF60CE-844C-43D8-AF87-0B1BF8CFF0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62" y="2717800"/>
            <a:ext cx="5172182" cy="23320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9D9746-4114-47E6-B8FE-8298E332A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7357" y="5503147"/>
            <a:ext cx="2117174" cy="588806"/>
            <a:chOff x="4549904" y="5078157"/>
            <a:chExt cx="3023338" cy="84081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887621B2-F3C3-4881-90CB-E51832E5F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E4A0F4E0-8A9F-4420-BC61-761C9CA21A74}"/>
                </a:ext>
              </a:extLst>
            </p:cNvPr>
            <p:cNvSpPr>
              <a:spLocks/>
            </p:cNvSpPr>
            <p:nvPr/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DD50561E-2325-4CEA-B9D0-481C88336865}"/>
                </a:ext>
              </a:extLst>
            </p:cNvPr>
            <p:cNvSpPr>
              <a:spLocks/>
            </p:cNvSpPr>
            <p:nvPr/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23C23-A461-4FB8-98FD-8964B5C3E9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3088" y="602658"/>
            <a:ext cx="5326462" cy="5250743"/>
          </a:xfrm>
          <a:custGeom>
            <a:avLst/>
            <a:gdLst>
              <a:gd name="connsiteX0" fmla="*/ 2576092 w 5326462"/>
              <a:gd name="connsiteY0" fmla="*/ 0 h 5250743"/>
              <a:gd name="connsiteX1" fmla="*/ 2803435 w 5326462"/>
              <a:gd name="connsiteY1" fmla="*/ 967 h 5250743"/>
              <a:gd name="connsiteX2" fmla="*/ 3329710 w 5326462"/>
              <a:gd name="connsiteY2" fmla="*/ 47407 h 5250743"/>
              <a:gd name="connsiteX3" fmla="*/ 4304868 w 5326462"/>
              <a:gd name="connsiteY3" fmla="*/ 573726 h 5250743"/>
              <a:gd name="connsiteX4" fmla="*/ 5109760 w 5326462"/>
              <a:gd name="connsiteY4" fmla="*/ 1471563 h 5250743"/>
              <a:gd name="connsiteX5" fmla="*/ 5326462 w 5326462"/>
              <a:gd name="connsiteY5" fmla="*/ 2694480 h 5250743"/>
              <a:gd name="connsiteX6" fmla="*/ 5249068 w 5326462"/>
              <a:gd name="connsiteY6" fmla="*/ 3329158 h 5250743"/>
              <a:gd name="connsiteX7" fmla="*/ 4506091 w 5326462"/>
              <a:gd name="connsiteY7" fmla="*/ 4613994 h 5250743"/>
              <a:gd name="connsiteX8" fmla="*/ 3329710 w 5326462"/>
              <a:gd name="connsiteY8" fmla="*/ 5233192 h 5250743"/>
              <a:gd name="connsiteX9" fmla="*/ 1704448 w 5326462"/>
              <a:gd name="connsiteY9" fmla="*/ 5140313 h 5250743"/>
              <a:gd name="connsiteX10" fmla="*/ 667375 w 5326462"/>
              <a:gd name="connsiteY10" fmla="*/ 4505635 h 5250743"/>
              <a:gd name="connsiteX11" fmla="*/ 17270 w 5326462"/>
              <a:gd name="connsiteY11" fmla="*/ 2880239 h 5250743"/>
              <a:gd name="connsiteX12" fmla="*/ 32749 w 5326462"/>
              <a:gd name="connsiteY12" fmla="*/ 2090761 h 5250743"/>
              <a:gd name="connsiteX13" fmla="*/ 605461 w 5326462"/>
              <a:gd name="connsiteY13" fmla="*/ 929765 h 5250743"/>
              <a:gd name="connsiteX14" fmla="*/ 1549661 w 5326462"/>
              <a:gd name="connsiteY14" fmla="*/ 248646 h 5250743"/>
              <a:gd name="connsiteX15" fmla="*/ 1905671 w 5326462"/>
              <a:gd name="connsiteY15" fmla="*/ 78367 h 5250743"/>
              <a:gd name="connsiteX16" fmla="*/ 2576092 w 5326462"/>
              <a:gd name="connsiteY16" fmla="*/ 0 h 52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163F3-078D-4720-9AD1-A9928F83FA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6E606-DF41-4627-9F0B-60505B6428D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B5B67-D8DC-4B37-A3AF-8F51794BE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3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65DBEBE-24FD-43C8-B726-088DC641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528927" y="-805072"/>
            <a:ext cx="3134147" cy="12192001"/>
          </a:xfrm>
          <a:custGeom>
            <a:avLst/>
            <a:gdLst>
              <a:gd name="connsiteX0" fmla="*/ 0 w 3134147"/>
              <a:gd name="connsiteY0" fmla="*/ 3416314 h 12192001"/>
              <a:gd name="connsiteX1" fmla="*/ 2837 w 3134147"/>
              <a:gd name="connsiteY1" fmla="*/ 3247280 h 12192001"/>
              <a:gd name="connsiteX2" fmla="*/ 7702 w 3134147"/>
              <a:gd name="connsiteY2" fmla="*/ 3090040 h 12192001"/>
              <a:gd name="connsiteX3" fmla="*/ 82223 w 3134147"/>
              <a:gd name="connsiteY3" fmla="*/ 3092468 h 12192001"/>
              <a:gd name="connsiteX4" fmla="*/ 1325465 w 3134147"/>
              <a:gd name="connsiteY4" fmla="*/ 3121352 h 12192001"/>
              <a:gd name="connsiteX5" fmla="*/ 2263825 w 3134147"/>
              <a:gd name="connsiteY5" fmla="*/ 2803189 h 12192001"/>
              <a:gd name="connsiteX6" fmla="*/ 2555285 w 3134147"/>
              <a:gd name="connsiteY6" fmla="*/ 1918540 h 12192001"/>
              <a:gd name="connsiteX7" fmla="*/ 2242499 w 3134147"/>
              <a:gd name="connsiteY7" fmla="*/ 839889 h 12192001"/>
              <a:gd name="connsiteX8" fmla="*/ 1332574 w 3134147"/>
              <a:gd name="connsiteY8" fmla="*/ 591566 h 12192001"/>
              <a:gd name="connsiteX9" fmla="*/ 226548 w 3134147"/>
              <a:gd name="connsiteY9" fmla="*/ 589520 h 12192001"/>
              <a:gd name="connsiteX10" fmla="*/ 115838 w 3134147"/>
              <a:gd name="connsiteY10" fmla="*/ 589954 h 12192001"/>
              <a:gd name="connsiteX11" fmla="*/ 121218 w 3134147"/>
              <a:gd name="connsiteY11" fmla="*/ 489786 h 12192001"/>
              <a:gd name="connsiteX12" fmla="*/ 137792 w 3134147"/>
              <a:gd name="connsiteY12" fmla="*/ 177371 h 12192001"/>
              <a:gd name="connsiteX13" fmla="*/ 146811 w 3134147"/>
              <a:gd name="connsiteY13" fmla="*/ 0 h 12192001"/>
              <a:gd name="connsiteX14" fmla="*/ 3134147 w 3134147"/>
              <a:gd name="connsiteY14" fmla="*/ 0 h 12192001"/>
              <a:gd name="connsiteX15" fmla="*/ 3134146 w 3134147"/>
              <a:gd name="connsiteY15" fmla="*/ 12192001 h 12192001"/>
              <a:gd name="connsiteX16" fmla="*/ 175442 w 3134147"/>
              <a:gd name="connsiteY16" fmla="*/ 12192001 h 12192001"/>
              <a:gd name="connsiteX17" fmla="*/ 172880 w 3134147"/>
              <a:gd name="connsiteY17" fmla="*/ 12180929 h 12192001"/>
              <a:gd name="connsiteX18" fmla="*/ 172880 w 3134147"/>
              <a:gd name="connsiteY18" fmla="*/ 11675594 h 12192001"/>
              <a:gd name="connsiteX19" fmla="*/ 172880 w 3134147"/>
              <a:gd name="connsiteY19" fmla="*/ 11565780 h 12192001"/>
              <a:gd name="connsiteX20" fmla="*/ 197836 w 3134147"/>
              <a:gd name="connsiteY20" fmla="*/ 11565872 h 12192001"/>
              <a:gd name="connsiteX21" fmla="*/ 1517404 w 3134147"/>
              <a:gd name="connsiteY21" fmla="*/ 11562598 h 12192001"/>
              <a:gd name="connsiteX22" fmla="*/ 2278045 w 3134147"/>
              <a:gd name="connsiteY22" fmla="*/ 11267715 h 12192001"/>
              <a:gd name="connsiteX23" fmla="*/ 2555287 w 3134147"/>
              <a:gd name="connsiteY23" fmla="*/ 10297704 h 12192001"/>
              <a:gd name="connsiteX24" fmla="*/ 2242501 w 3134147"/>
              <a:gd name="connsiteY24" fmla="*/ 9451855 h 12192001"/>
              <a:gd name="connsiteX25" fmla="*/ 1517404 w 3134147"/>
              <a:gd name="connsiteY25" fmla="*/ 9079371 h 12192001"/>
              <a:gd name="connsiteX26" fmla="*/ 292489 w 3134147"/>
              <a:gd name="connsiteY26" fmla="*/ 9040484 h 12192001"/>
              <a:gd name="connsiteX27" fmla="*/ 172880 w 3134147"/>
              <a:gd name="connsiteY27" fmla="*/ 9037926 h 12192001"/>
              <a:gd name="connsiteX28" fmla="*/ 172880 w 3134147"/>
              <a:gd name="connsiteY28" fmla="*/ 8788777 h 12192001"/>
              <a:gd name="connsiteX29" fmla="*/ 172880 w 3134147"/>
              <a:gd name="connsiteY29" fmla="*/ 8752186 h 12192001"/>
              <a:gd name="connsiteX30" fmla="*/ 221226 w 3134147"/>
              <a:gd name="connsiteY30" fmla="*/ 8751597 h 12192001"/>
              <a:gd name="connsiteX31" fmla="*/ 1079713 w 3134147"/>
              <a:gd name="connsiteY31" fmla="*/ 8738138 h 12192001"/>
              <a:gd name="connsiteX32" fmla="*/ 1733645 w 3134147"/>
              <a:gd name="connsiteY32" fmla="*/ 8683942 h 12192001"/>
              <a:gd name="connsiteX33" fmla="*/ 2252525 w 3134147"/>
              <a:gd name="connsiteY33" fmla="*/ 6591943 h 12192001"/>
              <a:gd name="connsiteX34" fmla="*/ 1355660 w 3134147"/>
              <a:gd name="connsiteY34" fmla="*/ 6231739 h 12192001"/>
              <a:gd name="connsiteX35" fmla="*/ 1199897 w 3134147"/>
              <a:gd name="connsiteY35" fmla="*/ 6221413 h 12192001"/>
              <a:gd name="connsiteX36" fmla="*/ 750257 w 3134147"/>
              <a:gd name="connsiteY36" fmla="*/ 6221413 h 12192001"/>
              <a:gd name="connsiteX37" fmla="*/ 469318 w 3134147"/>
              <a:gd name="connsiteY37" fmla="*/ 6232755 h 12192001"/>
              <a:gd name="connsiteX38" fmla="*/ 87377 w 3134147"/>
              <a:gd name="connsiteY38" fmla="*/ 6256515 h 12192001"/>
              <a:gd name="connsiteX39" fmla="*/ 65330 w 3134147"/>
              <a:gd name="connsiteY39" fmla="*/ 6257858 h 12192001"/>
              <a:gd name="connsiteX40" fmla="*/ 39551 w 3134147"/>
              <a:gd name="connsiteY40" fmla="*/ 5933709 h 12192001"/>
              <a:gd name="connsiteX41" fmla="*/ 354368 w 3134147"/>
              <a:gd name="connsiteY41" fmla="*/ 5936340 h 12192001"/>
              <a:gd name="connsiteX42" fmla="*/ 1492860 w 3134147"/>
              <a:gd name="connsiteY42" fmla="*/ 5874101 h 12192001"/>
              <a:gd name="connsiteX43" fmla="*/ 1251190 w 3134147"/>
              <a:gd name="connsiteY43" fmla="*/ 3400391 h 12192001"/>
              <a:gd name="connsiteX44" fmla="*/ 113919 w 3134147"/>
              <a:gd name="connsiteY44" fmla="*/ 3416024 h 12192001"/>
              <a:gd name="connsiteX45" fmla="*/ 19642 w 3134147"/>
              <a:gd name="connsiteY45" fmla="*/ 341613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34147" h="12192001">
                <a:moveTo>
                  <a:pt x="0" y="3416314"/>
                </a:moveTo>
                <a:lnTo>
                  <a:pt x="2837" y="3247280"/>
                </a:lnTo>
                <a:lnTo>
                  <a:pt x="7702" y="3090040"/>
                </a:lnTo>
                <a:lnTo>
                  <a:pt x="82223" y="3092468"/>
                </a:lnTo>
                <a:cubicBezTo>
                  <a:pt x="538918" y="3106681"/>
                  <a:pt x="1222832" y="3121352"/>
                  <a:pt x="1325465" y="3121352"/>
                </a:cubicBezTo>
                <a:cubicBezTo>
                  <a:pt x="1688013" y="3121352"/>
                  <a:pt x="2043453" y="3043751"/>
                  <a:pt x="2263825" y="2803189"/>
                </a:cubicBezTo>
                <a:cubicBezTo>
                  <a:pt x="2477089" y="2570386"/>
                  <a:pt x="2555285" y="2151342"/>
                  <a:pt x="2555285" y="1918540"/>
                </a:cubicBezTo>
                <a:cubicBezTo>
                  <a:pt x="2555285" y="1359814"/>
                  <a:pt x="2455762" y="1080451"/>
                  <a:pt x="2242499" y="839889"/>
                </a:cubicBezTo>
                <a:cubicBezTo>
                  <a:pt x="2093214" y="684687"/>
                  <a:pt x="1581382" y="599326"/>
                  <a:pt x="1332574" y="591566"/>
                </a:cubicBezTo>
                <a:cubicBezTo>
                  <a:pt x="1172627" y="586716"/>
                  <a:pt x="648909" y="587929"/>
                  <a:pt x="226548" y="589520"/>
                </a:cubicBezTo>
                <a:lnTo>
                  <a:pt x="115838" y="589954"/>
                </a:lnTo>
                <a:lnTo>
                  <a:pt x="121218" y="489786"/>
                </a:lnTo>
                <a:cubicBezTo>
                  <a:pt x="127052" y="381154"/>
                  <a:pt x="132619" y="276859"/>
                  <a:pt x="137792" y="177371"/>
                </a:cubicBezTo>
                <a:lnTo>
                  <a:pt x="146811" y="0"/>
                </a:lnTo>
                <a:lnTo>
                  <a:pt x="3134147" y="0"/>
                </a:lnTo>
                <a:lnTo>
                  <a:pt x="3134146" y="12192001"/>
                </a:lnTo>
                <a:lnTo>
                  <a:pt x="175442" y="12192001"/>
                </a:lnTo>
                <a:lnTo>
                  <a:pt x="172880" y="12180929"/>
                </a:lnTo>
                <a:cubicBezTo>
                  <a:pt x="172880" y="12085807"/>
                  <a:pt x="172880" y="11919343"/>
                  <a:pt x="172880" y="11675594"/>
                </a:cubicBezTo>
                <a:lnTo>
                  <a:pt x="172880" y="11565780"/>
                </a:lnTo>
                <a:lnTo>
                  <a:pt x="197836" y="11565872"/>
                </a:lnTo>
                <a:cubicBezTo>
                  <a:pt x="649688" y="11566963"/>
                  <a:pt x="1357457" y="11562598"/>
                  <a:pt x="1517404" y="11562598"/>
                </a:cubicBezTo>
                <a:cubicBezTo>
                  <a:pt x="1879953" y="11562598"/>
                  <a:pt x="2206957" y="11368596"/>
                  <a:pt x="2278045" y="11267715"/>
                </a:cubicBezTo>
                <a:cubicBezTo>
                  <a:pt x="2349132" y="11166834"/>
                  <a:pt x="2555287" y="10771069"/>
                  <a:pt x="2555287" y="10297704"/>
                </a:cubicBezTo>
                <a:cubicBezTo>
                  <a:pt x="2555287" y="9979541"/>
                  <a:pt x="2384676" y="9607057"/>
                  <a:pt x="2242501" y="9451855"/>
                </a:cubicBezTo>
                <a:cubicBezTo>
                  <a:pt x="2093216" y="9211293"/>
                  <a:pt x="1638254" y="9094891"/>
                  <a:pt x="1517404" y="9079371"/>
                </a:cubicBezTo>
                <a:cubicBezTo>
                  <a:pt x="1434320" y="9068701"/>
                  <a:pt x="756514" y="9050695"/>
                  <a:pt x="292489" y="9040484"/>
                </a:cubicBezTo>
                <a:lnTo>
                  <a:pt x="172880" y="9037926"/>
                </a:lnTo>
                <a:lnTo>
                  <a:pt x="172880" y="8788777"/>
                </a:lnTo>
                <a:lnTo>
                  <a:pt x="172880" y="8752186"/>
                </a:lnTo>
                <a:lnTo>
                  <a:pt x="221226" y="8751597"/>
                </a:lnTo>
                <a:cubicBezTo>
                  <a:pt x="497927" y="8747302"/>
                  <a:pt x="709655" y="8738138"/>
                  <a:pt x="1079713" y="8738138"/>
                </a:cubicBezTo>
                <a:cubicBezTo>
                  <a:pt x="1356923" y="8738138"/>
                  <a:pt x="1406679" y="8738138"/>
                  <a:pt x="1733645" y="8683942"/>
                </a:cubicBezTo>
                <a:cubicBezTo>
                  <a:pt x="2622138" y="8629747"/>
                  <a:pt x="2707434" y="7103674"/>
                  <a:pt x="2252525" y="6591943"/>
                </a:cubicBezTo>
                <a:cubicBezTo>
                  <a:pt x="2050393" y="6364641"/>
                  <a:pt x="1733978" y="6266108"/>
                  <a:pt x="1355660" y="6231739"/>
                </a:cubicBezTo>
                <a:lnTo>
                  <a:pt x="1199897" y="6221413"/>
                </a:lnTo>
                <a:lnTo>
                  <a:pt x="750257" y="6221413"/>
                </a:lnTo>
                <a:lnTo>
                  <a:pt x="469318" y="6232755"/>
                </a:lnTo>
                <a:cubicBezTo>
                  <a:pt x="343596" y="6239707"/>
                  <a:pt x="215875" y="6248129"/>
                  <a:pt x="87377" y="6256515"/>
                </a:cubicBezTo>
                <a:lnTo>
                  <a:pt x="65330" y="6257858"/>
                </a:lnTo>
                <a:lnTo>
                  <a:pt x="39551" y="5933709"/>
                </a:lnTo>
                <a:lnTo>
                  <a:pt x="354368" y="5936340"/>
                </a:lnTo>
                <a:cubicBezTo>
                  <a:pt x="715873" y="5928830"/>
                  <a:pt x="1106366" y="5894522"/>
                  <a:pt x="1492860" y="5874101"/>
                </a:cubicBezTo>
                <a:cubicBezTo>
                  <a:pt x="2928665" y="5796716"/>
                  <a:pt x="2878909" y="3377202"/>
                  <a:pt x="1251190" y="3400391"/>
                </a:cubicBezTo>
                <a:cubicBezTo>
                  <a:pt x="810498" y="3400391"/>
                  <a:pt x="597259" y="3416024"/>
                  <a:pt x="113919" y="3416024"/>
                </a:cubicBezTo>
                <a:cubicBezTo>
                  <a:pt x="79268" y="3416024"/>
                  <a:pt x="48171" y="3416024"/>
                  <a:pt x="19642" y="341613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B8B20-A8CB-417B-86FC-AEE221D8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93" y="607075"/>
            <a:ext cx="7603645" cy="11857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ECE118-7FEA-45C5-901F-5083C50EE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2886" y="567948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08CA6E4-8742-4E8A-B7F4-9E1CA95B2F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2886" y="1042422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D001911-A74E-435A-8FE7-676355D67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92886" y="1503200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4F8532A-3059-47CD-8B54-A542DED3B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954" y="2362201"/>
            <a:ext cx="2533236" cy="3916941"/>
          </a:xfrm>
          <a:custGeom>
            <a:avLst/>
            <a:gdLst>
              <a:gd name="connsiteX0" fmla="*/ 1330423 w 2533236"/>
              <a:gd name="connsiteY0" fmla="*/ 0 h 3916941"/>
              <a:gd name="connsiteX1" fmla="*/ 2215073 w 2533236"/>
              <a:gd name="connsiteY1" fmla="*/ 291460 h 3916941"/>
              <a:gd name="connsiteX2" fmla="*/ 2533236 w 2533236"/>
              <a:gd name="connsiteY2" fmla="*/ 1229820 h 3916941"/>
              <a:gd name="connsiteX3" fmla="*/ 2486676 w 2533236"/>
              <a:gd name="connsiteY3" fmla="*/ 2879058 h 3916941"/>
              <a:gd name="connsiteX4" fmla="*/ 2114192 w 2533236"/>
              <a:gd name="connsiteY4" fmla="*/ 3604155 h 3916941"/>
              <a:gd name="connsiteX5" fmla="*/ 1268343 w 2533236"/>
              <a:gd name="connsiteY5" fmla="*/ 3916941 h 3916941"/>
              <a:gd name="connsiteX6" fmla="*/ 298332 w 2533236"/>
              <a:gd name="connsiteY6" fmla="*/ 3639699 h 3916941"/>
              <a:gd name="connsiteX7" fmla="*/ 3449 w 2533236"/>
              <a:gd name="connsiteY7" fmla="*/ 2879058 h 3916941"/>
              <a:gd name="connsiteX8" fmla="*/ 3449 w 2533236"/>
              <a:gd name="connsiteY8" fmla="*/ 1222712 h 3916941"/>
              <a:gd name="connsiteX9" fmla="*/ 251772 w 2533236"/>
              <a:gd name="connsiteY9" fmla="*/ 312787 h 3916941"/>
              <a:gd name="connsiteX10" fmla="*/ 1330423 w 2533236"/>
              <a:gd name="connsiteY10" fmla="*/ 0 h 391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6" h="3916941">
                <a:moveTo>
                  <a:pt x="1330423" y="0"/>
                </a:moveTo>
                <a:cubicBezTo>
                  <a:pt x="1563226" y="0"/>
                  <a:pt x="1982270" y="78197"/>
                  <a:pt x="2215073" y="291460"/>
                </a:cubicBezTo>
                <a:cubicBezTo>
                  <a:pt x="2455635" y="511833"/>
                  <a:pt x="2533236" y="867272"/>
                  <a:pt x="2533236" y="1229820"/>
                </a:cubicBezTo>
                <a:cubicBezTo>
                  <a:pt x="2533236" y="1379105"/>
                  <a:pt x="2502196" y="2758209"/>
                  <a:pt x="2486676" y="2879058"/>
                </a:cubicBezTo>
                <a:cubicBezTo>
                  <a:pt x="2471156" y="2999908"/>
                  <a:pt x="2354754" y="3454870"/>
                  <a:pt x="2114192" y="3604155"/>
                </a:cubicBezTo>
                <a:cubicBezTo>
                  <a:pt x="1958990" y="3746330"/>
                  <a:pt x="1586506" y="3916941"/>
                  <a:pt x="1268343" y="3916941"/>
                </a:cubicBezTo>
                <a:cubicBezTo>
                  <a:pt x="794978" y="3916941"/>
                  <a:pt x="399213" y="3710786"/>
                  <a:pt x="298332" y="3639699"/>
                </a:cubicBezTo>
                <a:cubicBezTo>
                  <a:pt x="197451" y="3568611"/>
                  <a:pt x="3449" y="3241607"/>
                  <a:pt x="3449" y="2879058"/>
                </a:cubicBezTo>
                <a:cubicBezTo>
                  <a:pt x="3449" y="2665795"/>
                  <a:pt x="-4311" y="1478628"/>
                  <a:pt x="3449" y="1222712"/>
                </a:cubicBezTo>
                <a:cubicBezTo>
                  <a:pt x="11209" y="973904"/>
                  <a:pt x="96570" y="462071"/>
                  <a:pt x="251772" y="312787"/>
                </a:cubicBezTo>
                <a:cubicBezTo>
                  <a:pt x="492334" y="99523"/>
                  <a:pt x="771697" y="0"/>
                  <a:pt x="13304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43D2034E-6271-4A1B-AB17-EC7F8E456F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38525" y="2394037"/>
            <a:ext cx="2532063" cy="3852539"/>
          </a:xfrm>
          <a:custGeom>
            <a:avLst/>
            <a:gdLst>
              <a:gd name="connsiteX0" fmla="*/ 1198846 w 2532063"/>
              <a:gd name="connsiteY0" fmla="*/ 2601 h 3852539"/>
              <a:gd name="connsiteX1" fmla="*/ 2473418 w 2532063"/>
              <a:gd name="connsiteY1" fmla="*/ 1030589 h 3852539"/>
              <a:gd name="connsiteX2" fmla="*/ 2520721 w 2532063"/>
              <a:gd name="connsiteY2" fmla="*/ 1799136 h 3852539"/>
              <a:gd name="connsiteX3" fmla="*/ 2532063 w 2532063"/>
              <a:gd name="connsiteY3" fmla="*/ 2080075 h 3852539"/>
              <a:gd name="connsiteX4" fmla="*/ 2532063 w 2532063"/>
              <a:gd name="connsiteY4" fmla="*/ 2529715 h 3852539"/>
              <a:gd name="connsiteX5" fmla="*/ 2521737 w 2532063"/>
              <a:gd name="connsiteY5" fmla="*/ 2685478 h 3852539"/>
              <a:gd name="connsiteX6" fmla="*/ 2161533 w 2532063"/>
              <a:gd name="connsiteY6" fmla="*/ 3582343 h 3852539"/>
              <a:gd name="connsiteX7" fmla="*/ 69534 w 2532063"/>
              <a:gd name="connsiteY7" fmla="*/ 3063463 h 3852539"/>
              <a:gd name="connsiteX8" fmla="*/ 15338 w 2532063"/>
              <a:gd name="connsiteY8" fmla="*/ 2409531 h 3852539"/>
              <a:gd name="connsiteX9" fmla="*/ 377 w 2532063"/>
              <a:gd name="connsiteY9" fmla="*/ 1427829 h 3852539"/>
              <a:gd name="connsiteX10" fmla="*/ 0 w 2532063"/>
              <a:gd name="connsiteY10" fmla="*/ 1340577 h 3852539"/>
              <a:gd name="connsiteX11" fmla="*/ 0 w 2532063"/>
              <a:gd name="connsiteY11" fmla="*/ 1263233 h 3852539"/>
              <a:gd name="connsiteX12" fmla="*/ 4541 w 2532063"/>
              <a:gd name="connsiteY12" fmla="*/ 1124281 h 3852539"/>
              <a:gd name="connsiteX13" fmla="*/ 1198846 w 2532063"/>
              <a:gd name="connsiteY13" fmla="*/ 2601 h 385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32063" h="3852539">
                <a:moveTo>
                  <a:pt x="1198846" y="2601"/>
                </a:moveTo>
                <a:cubicBezTo>
                  <a:pt x="1810500" y="-33827"/>
                  <a:pt x="2434725" y="312686"/>
                  <a:pt x="2473418" y="1030589"/>
                </a:cubicBezTo>
                <a:cubicBezTo>
                  <a:pt x="2487032" y="1288252"/>
                  <a:pt x="2506818" y="1547692"/>
                  <a:pt x="2520721" y="1799136"/>
                </a:cubicBezTo>
                <a:lnTo>
                  <a:pt x="2532063" y="2080075"/>
                </a:lnTo>
                <a:lnTo>
                  <a:pt x="2532063" y="2529715"/>
                </a:lnTo>
                <a:lnTo>
                  <a:pt x="2521737" y="2685478"/>
                </a:lnTo>
                <a:cubicBezTo>
                  <a:pt x="2487368" y="3063796"/>
                  <a:pt x="2388835" y="3380211"/>
                  <a:pt x="2161533" y="3582343"/>
                </a:cubicBezTo>
                <a:cubicBezTo>
                  <a:pt x="1649802" y="4037252"/>
                  <a:pt x="123729" y="3951956"/>
                  <a:pt x="69534" y="3063463"/>
                </a:cubicBezTo>
                <a:cubicBezTo>
                  <a:pt x="15338" y="2736497"/>
                  <a:pt x="15338" y="2686741"/>
                  <a:pt x="15338" y="2409531"/>
                </a:cubicBezTo>
                <a:cubicBezTo>
                  <a:pt x="15338" y="1986608"/>
                  <a:pt x="3369" y="1770482"/>
                  <a:pt x="377" y="1427829"/>
                </a:cubicBezTo>
                <a:lnTo>
                  <a:pt x="0" y="1340577"/>
                </a:lnTo>
                <a:lnTo>
                  <a:pt x="0" y="1263233"/>
                </a:lnTo>
                <a:lnTo>
                  <a:pt x="4541" y="1124281"/>
                </a:lnTo>
                <a:cubicBezTo>
                  <a:pt x="63045" y="407474"/>
                  <a:pt x="625421" y="36753"/>
                  <a:pt x="1198846" y="26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600A4B14-34BC-40B7-AE23-36D26E3DD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4180" y="2394767"/>
            <a:ext cx="2537595" cy="3852534"/>
          </a:xfrm>
          <a:custGeom>
            <a:avLst/>
            <a:gdLst>
              <a:gd name="connsiteX0" fmla="*/ 1248117 w 2537595"/>
              <a:gd name="connsiteY0" fmla="*/ 192 h 3852534"/>
              <a:gd name="connsiteX1" fmla="*/ 2467601 w 2537595"/>
              <a:gd name="connsiteY1" fmla="*/ 789077 h 3852534"/>
              <a:gd name="connsiteX2" fmla="*/ 2521797 w 2537595"/>
              <a:gd name="connsiteY2" fmla="*/ 1443007 h 3852534"/>
              <a:gd name="connsiteX3" fmla="*/ 2537430 w 2537595"/>
              <a:gd name="connsiteY3" fmla="*/ 2580278 h 3852534"/>
              <a:gd name="connsiteX4" fmla="*/ 63720 w 2537595"/>
              <a:gd name="connsiteY4" fmla="*/ 2821948 h 3852534"/>
              <a:gd name="connsiteX5" fmla="*/ 375605 w 2537595"/>
              <a:gd name="connsiteY5" fmla="*/ 270197 h 3852534"/>
              <a:gd name="connsiteX6" fmla="*/ 1248117 w 2537595"/>
              <a:gd name="connsiteY6" fmla="*/ 192 h 385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7595" h="3852534">
                <a:moveTo>
                  <a:pt x="1248117" y="192"/>
                </a:moveTo>
                <a:cubicBezTo>
                  <a:pt x="1824906" y="-7790"/>
                  <a:pt x="2433729" y="233769"/>
                  <a:pt x="2467601" y="789077"/>
                </a:cubicBezTo>
                <a:cubicBezTo>
                  <a:pt x="2521797" y="1116042"/>
                  <a:pt x="2521797" y="1165798"/>
                  <a:pt x="2521797" y="1443007"/>
                </a:cubicBezTo>
                <a:cubicBezTo>
                  <a:pt x="2521797" y="1926347"/>
                  <a:pt x="2537430" y="2139586"/>
                  <a:pt x="2537430" y="2580278"/>
                </a:cubicBezTo>
                <a:cubicBezTo>
                  <a:pt x="2560619" y="4207997"/>
                  <a:pt x="141105" y="4257753"/>
                  <a:pt x="63720" y="2821948"/>
                </a:cubicBezTo>
                <a:cubicBezTo>
                  <a:pt x="9264" y="1791297"/>
                  <a:pt x="-143942" y="732213"/>
                  <a:pt x="375605" y="270197"/>
                </a:cubicBezTo>
                <a:cubicBezTo>
                  <a:pt x="567504" y="99606"/>
                  <a:pt x="902044" y="4982"/>
                  <a:pt x="1248117" y="19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CC868421-4755-4591-B5D2-7F4ED1E8FD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0649" y="2362200"/>
            <a:ext cx="2533234" cy="3916940"/>
          </a:xfrm>
          <a:custGeom>
            <a:avLst/>
            <a:gdLst>
              <a:gd name="connsiteX0" fmla="*/ 1264893 w 2533234"/>
              <a:gd name="connsiteY0" fmla="*/ 0 h 3916940"/>
              <a:gd name="connsiteX1" fmla="*/ 2234903 w 2533234"/>
              <a:gd name="connsiteY1" fmla="*/ 277243 h 3916940"/>
              <a:gd name="connsiteX2" fmla="*/ 2529786 w 2533234"/>
              <a:gd name="connsiteY2" fmla="*/ 1037883 h 3916940"/>
              <a:gd name="connsiteX3" fmla="*/ 2529786 w 2533234"/>
              <a:gd name="connsiteY3" fmla="*/ 2694229 h 3916940"/>
              <a:gd name="connsiteX4" fmla="*/ 2281463 w 2533234"/>
              <a:gd name="connsiteY4" fmla="*/ 3604154 h 3916940"/>
              <a:gd name="connsiteX5" fmla="*/ 1202812 w 2533234"/>
              <a:gd name="connsiteY5" fmla="*/ 3916940 h 3916940"/>
              <a:gd name="connsiteX6" fmla="*/ 318163 w 2533234"/>
              <a:gd name="connsiteY6" fmla="*/ 3625480 h 3916940"/>
              <a:gd name="connsiteX7" fmla="*/ 0 w 2533234"/>
              <a:gd name="connsiteY7" fmla="*/ 2687120 h 3916940"/>
              <a:gd name="connsiteX8" fmla="*/ 46561 w 2533234"/>
              <a:gd name="connsiteY8" fmla="*/ 1037883 h 3916940"/>
              <a:gd name="connsiteX9" fmla="*/ 419044 w 2533234"/>
              <a:gd name="connsiteY9" fmla="*/ 312787 h 3916940"/>
              <a:gd name="connsiteX10" fmla="*/ 1264893 w 2533234"/>
              <a:gd name="connsiteY10" fmla="*/ 0 h 391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4" h="3916940">
                <a:moveTo>
                  <a:pt x="1264893" y="0"/>
                </a:moveTo>
                <a:cubicBezTo>
                  <a:pt x="1738258" y="0"/>
                  <a:pt x="2134022" y="206155"/>
                  <a:pt x="2234903" y="277243"/>
                </a:cubicBezTo>
                <a:cubicBezTo>
                  <a:pt x="2335784" y="348331"/>
                  <a:pt x="2529786" y="675335"/>
                  <a:pt x="2529786" y="1037883"/>
                </a:cubicBezTo>
                <a:cubicBezTo>
                  <a:pt x="2529786" y="1251146"/>
                  <a:pt x="2537546" y="2438313"/>
                  <a:pt x="2529786" y="2694229"/>
                </a:cubicBezTo>
                <a:cubicBezTo>
                  <a:pt x="2522026" y="2943037"/>
                  <a:pt x="2436665" y="3454869"/>
                  <a:pt x="2281463" y="3604154"/>
                </a:cubicBezTo>
                <a:cubicBezTo>
                  <a:pt x="2040901" y="3817417"/>
                  <a:pt x="1761538" y="3916940"/>
                  <a:pt x="1202812" y="3916940"/>
                </a:cubicBezTo>
                <a:cubicBezTo>
                  <a:pt x="970010" y="3916940"/>
                  <a:pt x="550966" y="3838744"/>
                  <a:pt x="318163" y="3625480"/>
                </a:cubicBezTo>
                <a:cubicBezTo>
                  <a:pt x="77601" y="3405108"/>
                  <a:pt x="0" y="3049668"/>
                  <a:pt x="0" y="2687120"/>
                </a:cubicBezTo>
                <a:cubicBezTo>
                  <a:pt x="0" y="2537836"/>
                  <a:pt x="31040" y="1158732"/>
                  <a:pt x="46561" y="1037883"/>
                </a:cubicBezTo>
                <a:cubicBezTo>
                  <a:pt x="62081" y="917033"/>
                  <a:pt x="178482" y="462071"/>
                  <a:pt x="419044" y="312787"/>
                </a:cubicBezTo>
                <a:cubicBezTo>
                  <a:pt x="574246" y="170611"/>
                  <a:pt x="946730" y="0"/>
                  <a:pt x="12648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34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5D3F068-AC03-4FD0-8144-B8954B67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7B6C63E-66B4-4FDA-AF8E-90866615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449E5A-98CB-4721-94D7-6D73798F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40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96360A5-9714-4EE0-A320-10F82AB343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041003" cy="6858000"/>
          </a:xfrm>
          <a:custGeom>
            <a:avLst/>
            <a:gdLst>
              <a:gd name="connsiteX0" fmla="*/ 0 w 3041003"/>
              <a:gd name="connsiteY0" fmla="*/ 0 h 6858000"/>
              <a:gd name="connsiteX1" fmla="*/ 3004565 w 3041003"/>
              <a:gd name="connsiteY1" fmla="*/ 0 h 6858000"/>
              <a:gd name="connsiteX2" fmla="*/ 3004599 w 3041003"/>
              <a:gd name="connsiteY2" fmla="*/ 3068 h 6858000"/>
              <a:gd name="connsiteX3" fmla="*/ 3023912 w 3041003"/>
              <a:gd name="connsiteY3" fmla="*/ 3857732 h 6858000"/>
              <a:gd name="connsiteX4" fmla="*/ 3016282 w 3041003"/>
              <a:gd name="connsiteY4" fmla="*/ 6617070 h 6858000"/>
              <a:gd name="connsiteX5" fmla="*/ 3011292 w 3041003"/>
              <a:gd name="connsiteY5" fmla="*/ 6858000 h 6858000"/>
              <a:gd name="connsiteX6" fmla="*/ 0 w 304100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1003" h="6858000">
                <a:moveTo>
                  <a:pt x="0" y="0"/>
                </a:moveTo>
                <a:lnTo>
                  <a:pt x="3004565" y="0"/>
                </a:lnTo>
                <a:lnTo>
                  <a:pt x="3004599" y="3068"/>
                </a:lnTo>
                <a:cubicBezTo>
                  <a:pt x="3015328" y="1163957"/>
                  <a:pt x="2989577" y="3242012"/>
                  <a:pt x="3023912" y="3857732"/>
                </a:cubicBezTo>
                <a:cubicBezTo>
                  <a:pt x="3054432" y="4268212"/>
                  <a:pt x="3039172" y="5465446"/>
                  <a:pt x="3016282" y="6617070"/>
                </a:cubicBezTo>
                <a:lnTo>
                  <a:pt x="30112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2E8E06-C7CD-4226-8715-6BF6CBD89D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36132" y="0"/>
            <a:ext cx="3055868" cy="3427200"/>
          </a:xfrm>
          <a:custGeom>
            <a:avLst/>
            <a:gdLst>
              <a:gd name="connsiteX0" fmla="*/ 35989 w 3055868"/>
              <a:gd name="connsiteY0" fmla="*/ 0 h 3427200"/>
              <a:gd name="connsiteX1" fmla="*/ 3055868 w 3055868"/>
              <a:gd name="connsiteY1" fmla="*/ 0 h 3427200"/>
              <a:gd name="connsiteX2" fmla="*/ 3055868 w 3055868"/>
              <a:gd name="connsiteY2" fmla="*/ 3427200 h 3427200"/>
              <a:gd name="connsiteX3" fmla="*/ 0 w 3055868"/>
              <a:gd name="connsiteY3" fmla="*/ 3427200 h 3427200"/>
              <a:gd name="connsiteX4" fmla="*/ 1407 w 3055868"/>
              <a:gd name="connsiteY4" fmla="*/ 3146458 h 3427200"/>
              <a:gd name="connsiteX5" fmla="*/ 31957 w 3055868"/>
              <a:gd name="connsiteY5" fmla="*/ 330644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5868" h="3427200">
                <a:moveTo>
                  <a:pt x="35989" y="0"/>
                </a:moveTo>
                <a:lnTo>
                  <a:pt x="3055868" y="0"/>
                </a:lnTo>
                <a:lnTo>
                  <a:pt x="3055868" y="3427200"/>
                </a:lnTo>
                <a:lnTo>
                  <a:pt x="0" y="3427200"/>
                </a:lnTo>
                <a:lnTo>
                  <a:pt x="1407" y="3146458"/>
                </a:lnTo>
                <a:cubicBezTo>
                  <a:pt x="8113" y="2169252"/>
                  <a:pt x="31957" y="1119298"/>
                  <a:pt x="31957" y="3306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51DF243-889E-4FCC-A523-9210891E8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5805" y="3427200"/>
            <a:ext cx="3056197" cy="3430800"/>
          </a:xfrm>
          <a:custGeom>
            <a:avLst/>
            <a:gdLst>
              <a:gd name="connsiteX0" fmla="*/ 329 w 3056197"/>
              <a:gd name="connsiteY0" fmla="*/ 0 h 3430800"/>
              <a:gd name="connsiteX1" fmla="*/ 3056197 w 3056197"/>
              <a:gd name="connsiteY1" fmla="*/ 0 h 3430800"/>
              <a:gd name="connsiteX2" fmla="*/ 3056197 w 3056197"/>
              <a:gd name="connsiteY2" fmla="*/ 3430800 h 3430800"/>
              <a:gd name="connsiteX3" fmla="*/ 61648 w 3056197"/>
              <a:gd name="connsiteY3" fmla="*/ 3430800 h 3430800"/>
              <a:gd name="connsiteX4" fmla="*/ 60421 w 3056197"/>
              <a:gd name="connsiteY4" fmla="*/ 3239041 h 3430800"/>
              <a:gd name="connsiteX5" fmla="*/ 17026 w 3056197"/>
              <a:gd name="connsiteY5" fmla="*/ 1327506 h 3430800"/>
              <a:gd name="connsiteX6" fmla="*/ 279 w 3056197"/>
              <a:gd name="connsiteY6" fmla="*/ 9904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197" h="3430800">
                <a:moveTo>
                  <a:pt x="329" y="0"/>
                </a:moveTo>
                <a:lnTo>
                  <a:pt x="3056197" y="0"/>
                </a:lnTo>
                <a:lnTo>
                  <a:pt x="3056197" y="3430800"/>
                </a:lnTo>
                <a:lnTo>
                  <a:pt x="61648" y="3430800"/>
                </a:lnTo>
                <a:lnTo>
                  <a:pt x="60421" y="3239041"/>
                </a:lnTo>
                <a:cubicBezTo>
                  <a:pt x="56129" y="2709076"/>
                  <a:pt x="43731" y="2080053"/>
                  <a:pt x="17026" y="1327506"/>
                </a:cubicBezTo>
                <a:cubicBezTo>
                  <a:pt x="2720" y="942681"/>
                  <a:pt x="-1155" y="489561"/>
                  <a:pt x="279" y="990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9363A-2FE6-41E4-87FC-2DF83F09C0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EC0CFB-E38B-4B8A-9606-C158F91CCD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65C2B-0DA5-431D-9503-3BFFB288C5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04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7394-2124-46D9-BA43-721D0B62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EE2E-147A-4837-9CFE-A5411CB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C8AC-E38D-4503-94FA-917025FE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0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50E-C806-43B7-A319-FFFED0F83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7E64-2699-4F1D-BBD5-327FA26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3594-C7F8-4029-827A-99CF6E1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6CA8-1275-4346-915D-30DF689B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85AAF-9C23-4179-9110-7EBC00D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63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E693B67-C1E2-C6BC-9899-70AE2B305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265672" cy="1922735"/>
          </a:xfrm>
          <a:custGeom>
            <a:avLst/>
            <a:gdLst>
              <a:gd name="connsiteX0" fmla="*/ 1106662 w 3265672"/>
              <a:gd name="connsiteY0" fmla="*/ 1320574 h 1922735"/>
              <a:gd name="connsiteX1" fmla="*/ 513689 w 3265672"/>
              <a:gd name="connsiteY1" fmla="*/ 1587836 h 1922735"/>
              <a:gd name="connsiteX2" fmla="*/ 1195811 w 3265672"/>
              <a:gd name="connsiteY2" fmla="*/ 1415402 h 1922735"/>
              <a:gd name="connsiteX3" fmla="*/ 1198713 w 3265672"/>
              <a:gd name="connsiteY3" fmla="*/ 1350470 h 1922735"/>
              <a:gd name="connsiteX4" fmla="*/ 1183552 w 3265672"/>
              <a:gd name="connsiteY4" fmla="*/ 1333323 h 1922735"/>
              <a:gd name="connsiteX5" fmla="*/ 1158469 w 3265672"/>
              <a:gd name="connsiteY5" fmla="*/ 1323053 h 1922735"/>
              <a:gd name="connsiteX6" fmla="*/ 1106662 w 3265672"/>
              <a:gd name="connsiteY6" fmla="*/ 1320574 h 1922735"/>
              <a:gd name="connsiteX7" fmla="*/ 2459586 w 3265672"/>
              <a:gd name="connsiteY7" fmla="*/ 812013 h 1922735"/>
              <a:gd name="connsiteX8" fmla="*/ 1924528 w 3265672"/>
              <a:gd name="connsiteY8" fmla="*/ 910774 h 1922735"/>
              <a:gd name="connsiteX9" fmla="*/ 645635 w 3265672"/>
              <a:gd name="connsiteY9" fmla="*/ 1263193 h 1922735"/>
              <a:gd name="connsiteX10" fmla="*/ 217434 w 3265672"/>
              <a:gd name="connsiteY10" fmla="*/ 1585076 h 1922735"/>
              <a:gd name="connsiteX11" fmla="*/ 400543 w 3265672"/>
              <a:gd name="connsiteY11" fmla="*/ 1590354 h 1922735"/>
              <a:gd name="connsiteX12" fmla="*/ 1171300 w 3265672"/>
              <a:gd name="connsiteY12" fmla="*/ 1267124 h 1922735"/>
              <a:gd name="connsiteX13" fmla="*/ 1249045 w 3265672"/>
              <a:gd name="connsiteY13" fmla="*/ 1322866 h 1922735"/>
              <a:gd name="connsiteX14" fmla="*/ 1242574 w 3265672"/>
              <a:gd name="connsiteY14" fmla="*/ 1448480 h 1922735"/>
              <a:gd name="connsiteX15" fmla="*/ 417241 w 3265672"/>
              <a:gd name="connsiteY15" fmla="*/ 1647264 h 1922735"/>
              <a:gd name="connsiteX16" fmla="*/ 192320 w 3265672"/>
              <a:gd name="connsiteY16" fmla="*/ 1796295 h 1922735"/>
              <a:gd name="connsiteX17" fmla="*/ 1367126 w 3265672"/>
              <a:gd name="connsiteY17" fmla="*/ 1728888 h 1922735"/>
              <a:gd name="connsiteX18" fmla="*/ 2459586 w 3265672"/>
              <a:gd name="connsiteY18" fmla="*/ 812013 h 1922735"/>
              <a:gd name="connsiteX19" fmla="*/ 2486197 w 3265672"/>
              <a:gd name="connsiteY19" fmla="*/ 0 h 1922735"/>
              <a:gd name="connsiteX20" fmla="*/ 2607545 w 3265672"/>
              <a:gd name="connsiteY20" fmla="*/ 0 h 1922735"/>
              <a:gd name="connsiteX21" fmla="*/ 2444412 w 3265672"/>
              <a:gd name="connsiteY21" fmla="*/ 86967 h 1922735"/>
              <a:gd name="connsiteX22" fmla="*/ 2120008 w 3265672"/>
              <a:gd name="connsiteY22" fmla="*/ 240913 h 1922735"/>
              <a:gd name="connsiteX23" fmla="*/ 2082276 w 3265672"/>
              <a:gd name="connsiteY23" fmla="*/ 226096 h 1922735"/>
              <a:gd name="connsiteX24" fmla="*/ 2097215 w 3265672"/>
              <a:gd name="connsiteY24" fmla="*/ 188328 h 1922735"/>
              <a:gd name="connsiteX25" fmla="*/ 2355220 w 3265672"/>
              <a:gd name="connsiteY25" fmla="*/ 67610 h 1922735"/>
              <a:gd name="connsiteX26" fmla="*/ 1889003 w 3265672"/>
              <a:gd name="connsiteY26" fmla="*/ 0 h 1922735"/>
              <a:gd name="connsiteX27" fmla="*/ 1954757 w 3265672"/>
              <a:gd name="connsiteY27" fmla="*/ 0 h 1922735"/>
              <a:gd name="connsiteX28" fmla="*/ 1851270 w 3265672"/>
              <a:gd name="connsiteY28" fmla="*/ 174518 h 1922735"/>
              <a:gd name="connsiteX29" fmla="*/ 1973111 w 3265672"/>
              <a:gd name="connsiteY29" fmla="*/ 68499 h 1922735"/>
              <a:gd name="connsiteX30" fmla="*/ 2054592 w 3265672"/>
              <a:gd name="connsiteY30" fmla="*/ 0 h 1922735"/>
              <a:gd name="connsiteX31" fmla="*/ 2144350 w 3265672"/>
              <a:gd name="connsiteY31" fmla="*/ 0 h 1922735"/>
              <a:gd name="connsiteX32" fmla="*/ 2059837 w 3265672"/>
              <a:gd name="connsiteY32" fmla="*/ 69637 h 1922735"/>
              <a:gd name="connsiteX33" fmla="*/ 1773805 w 3265672"/>
              <a:gd name="connsiteY33" fmla="*/ 320848 h 1922735"/>
              <a:gd name="connsiteX34" fmla="*/ 1737887 w 3265672"/>
              <a:gd name="connsiteY34" fmla="*/ 323165 h 1922735"/>
              <a:gd name="connsiteX35" fmla="*/ 1737225 w 3265672"/>
              <a:gd name="connsiteY35" fmla="*/ 322801 h 1922735"/>
              <a:gd name="connsiteX36" fmla="*/ 1728581 w 3265672"/>
              <a:gd name="connsiteY36" fmla="*/ 287323 h 1922735"/>
              <a:gd name="connsiteX37" fmla="*/ 1842907 w 3265672"/>
              <a:gd name="connsiteY37" fmla="*/ 72386 h 1922735"/>
              <a:gd name="connsiteX38" fmla="*/ 1482222 w 3265672"/>
              <a:gd name="connsiteY38" fmla="*/ 0 h 1922735"/>
              <a:gd name="connsiteX39" fmla="*/ 1542980 w 3265672"/>
              <a:gd name="connsiteY39" fmla="*/ 0 h 1922735"/>
              <a:gd name="connsiteX40" fmla="*/ 1508085 w 3265672"/>
              <a:gd name="connsiteY40" fmla="*/ 91143 h 1922735"/>
              <a:gd name="connsiteX41" fmla="*/ 1139462 w 3265672"/>
              <a:gd name="connsiteY41" fmla="*/ 634696 h 1922735"/>
              <a:gd name="connsiteX42" fmla="*/ 1798868 w 3265672"/>
              <a:gd name="connsiteY42" fmla="*/ 391769 h 1922735"/>
              <a:gd name="connsiteX43" fmla="*/ 1970423 w 3265672"/>
              <a:gd name="connsiteY43" fmla="*/ 378520 h 1922735"/>
              <a:gd name="connsiteX44" fmla="*/ 3009442 w 3265672"/>
              <a:gd name="connsiteY44" fmla="*/ 116937 h 1922735"/>
              <a:gd name="connsiteX45" fmla="*/ 3129130 w 3265672"/>
              <a:gd name="connsiteY45" fmla="*/ 40940 h 1922735"/>
              <a:gd name="connsiteX46" fmla="*/ 3178078 w 3265672"/>
              <a:gd name="connsiteY46" fmla="*/ 0 h 1922735"/>
              <a:gd name="connsiteX47" fmla="*/ 3265672 w 3265672"/>
              <a:gd name="connsiteY47" fmla="*/ 0 h 1922735"/>
              <a:gd name="connsiteX48" fmla="*/ 3161894 w 3265672"/>
              <a:gd name="connsiteY48" fmla="*/ 87115 h 1922735"/>
              <a:gd name="connsiteX49" fmla="*/ 3036398 w 3265672"/>
              <a:gd name="connsiteY49" fmla="*/ 166983 h 1922735"/>
              <a:gd name="connsiteX50" fmla="*/ 1973948 w 3265672"/>
              <a:gd name="connsiteY50" fmla="*/ 435255 h 1922735"/>
              <a:gd name="connsiteX51" fmla="*/ 1803582 w 3265672"/>
              <a:gd name="connsiteY51" fmla="*/ 448382 h 1922735"/>
              <a:gd name="connsiteX52" fmla="*/ 843811 w 3265672"/>
              <a:gd name="connsiteY52" fmla="*/ 878453 h 1922735"/>
              <a:gd name="connsiteX53" fmla="*/ 805388 w 3265672"/>
              <a:gd name="connsiteY53" fmla="*/ 904155 h 1922735"/>
              <a:gd name="connsiteX54" fmla="*/ 765846 w 3265672"/>
              <a:gd name="connsiteY54" fmla="*/ 896194 h 1922735"/>
              <a:gd name="connsiteX55" fmla="*/ 773433 w 3265672"/>
              <a:gd name="connsiteY55" fmla="*/ 856450 h 1922735"/>
              <a:gd name="connsiteX56" fmla="*/ 819683 w 3265672"/>
              <a:gd name="connsiteY56" fmla="*/ 825476 h 1922735"/>
              <a:gd name="connsiteX57" fmla="*/ 1471643 w 3265672"/>
              <a:gd name="connsiteY57" fmla="*/ 31393 h 1922735"/>
              <a:gd name="connsiteX58" fmla="*/ 1145528 w 3265672"/>
              <a:gd name="connsiteY58" fmla="*/ 0 h 1922735"/>
              <a:gd name="connsiteX59" fmla="*/ 1203919 w 3265672"/>
              <a:gd name="connsiteY59" fmla="*/ 0 h 1922735"/>
              <a:gd name="connsiteX60" fmla="*/ 1206291 w 3265672"/>
              <a:gd name="connsiteY60" fmla="*/ 15313 h 1922735"/>
              <a:gd name="connsiteX61" fmla="*/ 806188 w 3265672"/>
              <a:gd name="connsiteY61" fmla="*/ 740646 h 1922735"/>
              <a:gd name="connsiteX62" fmla="*/ 63296 w 3265672"/>
              <a:gd name="connsiteY62" fmla="*/ 1569945 h 1922735"/>
              <a:gd name="connsiteX63" fmla="*/ 144011 w 3265672"/>
              <a:gd name="connsiteY63" fmla="*/ 1579172 h 1922735"/>
              <a:gd name="connsiteX64" fmla="*/ 618883 w 3265672"/>
              <a:gd name="connsiteY64" fmla="*/ 1212312 h 1922735"/>
              <a:gd name="connsiteX65" fmla="*/ 1921705 w 3265672"/>
              <a:gd name="connsiteY65" fmla="*/ 853391 h 1922735"/>
              <a:gd name="connsiteX66" fmla="*/ 2516223 w 3265672"/>
              <a:gd name="connsiteY66" fmla="*/ 718935 h 1922735"/>
              <a:gd name="connsiteX67" fmla="*/ 2550023 w 3265672"/>
              <a:gd name="connsiteY67" fmla="*/ 722786 h 1922735"/>
              <a:gd name="connsiteX68" fmla="*/ 2556215 w 3265672"/>
              <a:gd name="connsiteY68" fmla="*/ 756310 h 1922735"/>
              <a:gd name="connsiteX69" fmla="*/ 1385449 w 3265672"/>
              <a:gd name="connsiteY69" fmla="*/ 1783328 h 1922735"/>
              <a:gd name="connsiteX70" fmla="*/ 153268 w 3265672"/>
              <a:gd name="connsiteY70" fmla="*/ 1844950 h 1922735"/>
              <a:gd name="connsiteX71" fmla="*/ 119210 w 3265672"/>
              <a:gd name="connsiteY71" fmla="*/ 1835175 h 1922735"/>
              <a:gd name="connsiteX72" fmla="*/ 98702 w 3265672"/>
              <a:gd name="connsiteY72" fmla="*/ 1812582 h 1922735"/>
              <a:gd name="connsiteX73" fmla="*/ 110368 w 3265672"/>
              <a:gd name="connsiteY73" fmla="*/ 1784315 h 1922735"/>
              <a:gd name="connsiteX74" fmla="*/ 312847 w 3265672"/>
              <a:gd name="connsiteY74" fmla="*/ 1646573 h 1922735"/>
              <a:gd name="connsiteX75" fmla="*/ 167520 w 3265672"/>
              <a:gd name="connsiteY75" fmla="*/ 1638883 h 1922735"/>
              <a:gd name="connsiteX76" fmla="*/ 60442 w 3265672"/>
              <a:gd name="connsiteY76" fmla="*/ 1771916 h 1922735"/>
              <a:gd name="connsiteX77" fmla="*/ 0 w 3265672"/>
              <a:gd name="connsiteY77" fmla="*/ 1862420 h 1922735"/>
              <a:gd name="connsiteX78" fmla="*/ 0 w 3265672"/>
              <a:gd name="connsiteY78" fmla="*/ 1758841 h 1922735"/>
              <a:gd name="connsiteX79" fmla="*/ 98013 w 3265672"/>
              <a:gd name="connsiteY79" fmla="*/ 1632288 h 1922735"/>
              <a:gd name="connsiteX80" fmla="*/ 0 w 3265672"/>
              <a:gd name="connsiteY80" fmla="*/ 1618919 h 1922735"/>
              <a:gd name="connsiteX81" fmla="*/ 0 w 3265672"/>
              <a:gd name="connsiteY81" fmla="*/ 1551479 h 1922735"/>
              <a:gd name="connsiteX82" fmla="*/ 2325 w 3265672"/>
              <a:gd name="connsiteY82" fmla="*/ 1549331 h 1922735"/>
              <a:gd name="connsiteX83" fmla="*/ 760114 w 3265672"/>
              <a:gd name="connsiteY83" fmla="*/ 707256 h 1922735"/>
              <a:gd name="connsiteX84" fmla="*/ 1147502 w 3265672"/>
              <a:gd name="connsiteY84" fmla="*/ 41055 h 1922735"/>
              <a:gd name="connsiteX85" fmla="*/ 634831 w 3265672"/>
              <a:gd name="connsiteY85" fmla="*/ 0 h 1922735"/>
              <a:gd name="connsiteX86" fmla="*/ 701087 w 3265672"/>
              <a:gd name="connsiteY86" fmla="*/ 0 h 1922735"/>
              <a:gd name="connsiteX87" fmla="*/ 658101 w 3265672"/>
              <a:gd name="connsiteY87" fmla="*/ 71564 h 1922735"/>
              <a:gd name="connsiteX88" fmla="*/ 483821 w 3265672"/>
              <a:gd name="connsiteY88" fmla="*/ 523317 h 1922735"/>
              <a:gd name="connsiteX89" fmla="*/ 446592 w 3265672"/>
              <a:gd name="connsiteY89" fmla="*/ 861788 h 1922735"/>
              <a:gd name="connsiteX90" fmla="*/ 653559 w 3265672"/>
              <a:gd name="connsiteY90" fmla="*/ 416737 h 1922735"/>
              <a:gd name="connsiteX91" fmla="*/ 916420 w 3265672"/>
              <a:gd name="connsiteY91" fmla="*/ 2143 h 1922735"/>
              <a:gd name="connsiteX92" fmla="*/ 918602 w 3265672"/>
              <a:gd name="connsiteY92" fmla="*/ 0 h 1922735"/>
              <a:gd name="connsiteX93" fmla="*/ 999909 w 3265672"/>
              <a:gd name="connsiteY93" fmla="*/ 0 h 1922735"/>
              <a:gd name="connsiteX94" fmla="*/ 981412 w 3265672"/>
              <a:gd name="connsiteY94" fmla="*/ 16143 h 1922735"/>
              <a:gd name="connsiteX95" fmla="*/ 704845 w 3265672"/>
              <a:gd name="connsiteY95" fmla="*/ 442727 h 1922735"/>
              <a:gd name="connsiteX96" fmla="*/ 454006 w 3265672"/>
              <a:gd name="connsiteY96" fmla="*/ 994701 h 1922735"/>
              <a:gd name="connsiteX97" fmla="*/ 424519 w 3265672"/>
              <a:gd name="connsiteY97" fmla="*/ 1012811 h 1922735"/>
              <a:gd name="connsiteX98" fmla="*/ 399141 w 3265672"/>
              <a:gd name="connsiteY98" fmla="*/ 989521 h 1922735"/>
              <a:gd name="connsiteX99" fmla="*/ 427425 w 3265672"/>
              <a:gd name="connsiteY99" fmla="*/ 514361 h 1922735"/>
              <a:gd name="connsiteX100" fmla="*/ 606418 w 3265672"/>
              <a:gd name="connsiteY100" fmla="*/ 47481 h 192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265672" h="1922735">
                <a:moveTo>
                  <a:pt x="1106662" y="1320574"/>
                </a:moveTo>
                <a:cubicBezTo>
                  <a:pt x="970043" y="1331843"/>
                  <a:pt x="729425" y="1457286"/>
                  <a:pt x="513689" y="1587836"/>
                </a:cubicBezTo>
                <a:cubicBezTo>
                  <a:pt x="835972" y="1574380"/>
                  <a:pt x="1129537" y="1508612"/>
                  <a:pt x="1195811" y="1415402"/>
                </a:cubicBezTo>
                <a:cubicBezTo>
                  <a:pt x="1210727" y="1394189"/>
                  <a:pt x="1211742" y="1374124"/>
                  <a:pt x="1198713" y="1350470"/>
                </a:cubicBezTo>
                <a:cubicBezTo>
                  <a:pt x="1194787" y="1343390"/>
                  <a:pt x="1189953" y="1337796"/>
                  <a:pt x="1183552" y="1333323"/>
                </a:cubicBezTo>
                <a:cubicBezTo>
                  <a:pt x="1176813" y="1328836"/>
                  <a:pt x="1168506" y="1325472"/>
                  <a:pt x="1158469" y="1323053"/>
                </a:cubicBezTo>
                <a:cubicBezTo>
                  <a:pt x="1143573" y="1319685"/>
                  <a:pt x="1126179" y="1318965"/>
                  <a:pt x="1106662" y="1320574"/>
                </a:cubicBezTo>
                <a:close/>
                <a:moveTo>
                  <a:pt x="2459586" y="812013"/>
                </a:moveTo>
                <a:cubicBezTo>
                  <a:pt x="2279765" y="893195"/>
                  <a:pt x="2113147" y="901569"/>
                  <a:pt x="1924528" y="910774"/>
                </a:cubicBezTo>
                <a:cubicBezTo>
                  <a:pt x="1625510" y="925475"/>
                  <a:pt x="1253171" y="943909"/>
                  <a:pt x="645635" y="1263193"/>
                </a:cubicBezTo>
                <a:cubicBezTo>
                  <a:pt x="473365" y="1353625"/>
                  <a:pt x="332457" y="1465720"/>
                  <a:pt x="217434" y="1585076"/>
                </a:cubicBezTo>
                <a:cubicBezTo>
                  <a:pt x="277768" y="1588778"/>
                  <a:pt x="339201" y="1590497"/>
                  <a:pt x="400543" y="1590354"/>
                </a:cubicBezTo>
                <a:cubicBezTo>
                  <a:pt x="656733" y="1429026"/>
                  <a:pt x="1012968" y="1231219"/>
                  <a:pt x="1171300" y="1267124"/>
                </a:cubicBezTo>
                <a:cubicBezTo>
                  <a:pt x="1207117" y="1275278"/>
                  <a:pt x="1233193" y="1294034"/>
                  <a:pt x="1249045" y="1322866"/>
                </a:cubicBezTo>
                <a:cubicBezTo>
                  <a:pt x="1272574" y="1366020"/>
                  <a:pt x="1270242" y="1409349"/>
                  <a:pt x="1242574" y="1448480"/>
                </a:cubicBezTo>
                <a:cubicBezTo>
                  <a:pt x="1152774" y="1574731"/>
                  <a:pt x="783352" y="1644301"/>
                  <a:pt x="417241" y="1647264"/>
                </a:cubicBezTo>
                <a:cubicBezTo>
                  <a:pt x="331141" y="1701688"/>
                  <a:pt x="252900" y="1754054"/>
                  <a:pt x="192320" y="1796295"/>
                </a:cubicBezTo>
                <a:cubicBezTo>
                  <a:pt x="410198" y="1858681"/>
                  <a:pt x="738479" y="1939561"/>
                  <a:pt x="1367126" y="1728888"/>
                </a:cubicBezTo>
                <a:cubicBezTo>
                  <a:pt x="1986347" y="1521395"/>
                  <a:pt x="2341064" y="1010469"/>
                  <a:pt x="2459586" y="812013"/>
                </a:cubicBezTo>
                <a:close/>
                <a:moveTo>
                  <a:pt x="2486197" y="0"/>
                </a:moveTo>
                <a:lnTo>
                  <a:pt x="2607545" y="0"/>
                </a:lnTo>
                <a:lnTo>
                  <a:pt x="2444412" y="86967"/>
                </a:lnTo>
                <a:cubicBezTo>
                  <a:pt x="2272803" y="174469"/>
                  <a:pt x="2134659" y="234579"/>
                  <a:pt x="2120008" y="240913"/>
                </a:cubicBezTo>
                <a:cubicBezTo>
                  <a:pt x="2105378" y="247271"/>
                  <a:pt x="2088588" y="240703"/>
                  <a:pt x="2082276" y="226096"/>
                </a:cubicBezTo>
                <a:cubicBezTo>
                  <a:pt x="2075964" y="211489"/>
                  <a:pt x="2082585" y="194684"/>
                  <a:pt x="2097215" y="188328"/>
                </a:cubicBezTo>
                <a:cubicBezTo>
                  <a:pt x="2161925" y="160354"/>
                  <a:pt x="2253386" y="118293"/>
                  <a:pt x="2355220" y="67610"/>
                </a:cubicBezTo>
                <a:close/>
                <a:moveTo>
                  <a:pt x="1889003" y="0"/>
                </a:moveTo>
                <a:lnTo>
                  <a:pt x="1954757" y="0"/>
                </a:lnTo>
                <a:lnTo>
                  <a:pt x="1851270" y="174518"/>
                </a:lnTo>
                <a:cubicBezTo>
                  <a:pt x="1885975" y="143855"/>
                  <a:pt x="1927147" y="107893"/>
                  <a:pt x="1973111" y="68499"/>
                </a:cubicBezTo>
                <a:lnTo>
                  <a:pt x="2054592" y="0"/>
                </a:lnTo>
                <a:lnTo>
                  <a:pt x="2144350" y="0"/>
                </a:lnTo>
                <a:lnTo>
                  <a:pt x="2059837" y="69637"/>
                </a:lnTo>
                <a:cubicBezTo>
                  <a:pt x="1944301" y="167183"/>
                  <a:pt x="1843547" y="256621"/>
                  <a:pt x="1773805" y="320848"/>
                </a:cubicBezTo>
                <a:cubicBezTo>
                  <a:pt x="1763799" y="329751"/>
                  <a:pt x="1748883" y="330859"/>
                  <a:pt x="1737887" y="323165"/>
                </a:cubicBezTo>
                <a:cubicBezTo>
                  <a:pt x="1737549" y="323152"/>
                  <a:pt x="1737387" y="322977"/>
                  <a:pt x="1737225" y="322801"/>
                </a:cubicBezTo>
                <a:cubicBezTo>
                  <a:pt x="1726082" y="314595"/>
                  <a:pt x="1722481" y="299757"/>
                  <a:pt x="1728581" y="287323"/>
                </a:cubicBezTo>
                <a:cubicBezTo>
                  <a:pt x="1764483" y="213161"/>
                  <a:pt x="1802664" y="141442"/>
                  <a:pt x="1842907" y="72386"/>
                </a:cubicBezTo>
                <a:close/>
                <a:moveTo>
                  <a:pt x="1482222" y="0"/>
                </a:moveTo>
                <a:lnTo>
                  <a:pt x="1542980" y="0"/>
                </a:lnTo>
                <a:lnTo>
                  <a:pt x="1508085" y="91143"/>
                </a:lnTo>
                <a:cubicBezTo>
                  <a:pt x="1421801" y="293167"/>
                  <a:pt x="1298692" y="474700"/>
                  <a:pt x="1139462" y="634696"/>
                </a:cubicBezTo>
                <a:cubicBezTo>
                  <a:pt x="1343504" y="524047"/>
                  <a:pt x="1596342" y="410232"/>
                  <a:pt x="1798868" y="391769"/>
                </a:cubicBezTo>
                <a:cubicBezTo>
                  <a:pt x="1855686" y="386719"/>
                  <a:pt x="1913985" y="382571"/>
                  <a:pt x="1970423" y="378520"/>
                </a:cubicBezTo>
                <a:cubicBezTo>
                  <a:pt x="2284450" y="356463"/>
                  <a:pt x="2609493" y="333652"/>
                  <a:pt x="3009442" y="116937"/>
                </a:cubicBezTo>
                <a:cubicBezTo>
                  <a:pt x="3051870" y="93946"/>
                  <a:pt x="3091679" y="68466"/>
                  <a:pt x="3129130" y="40940"/>
                </a:cubicBezTo>
                <a:lnTo>
                  <a:pt x="3178078" y="0"/>
                </a:lnTo>
                <a:lnTo>
                  <a:pt x="3265672" y="0"/>
                </a:lnTo>
                <a:lnTo>
                  <a:pt x="3161894" y="87115"/>
                </a:lnTo>
                <a:cubicBezTo>
                  <a:pt x="3122588" y="116107"/>
                  <a:pt x="3080836" y="142908"/>
                  <a:pt x="3036398" y="166983"/>
                </a:cubicBezTo>
                <a:cubicBezTo>
                  <a:pt x="2625222" y="389511"/>
                  <a:pt x="2294077" y="412759"/>
                  <a:pt x="1973948" y="435255"/>
                </a:cubicBezTo>
                <a:cubicBezTo>
                  <a:pt x="1915310" y="439389"/>
                  <a:pt x="1859899" y="443143"/>
                  <a:pt x="1803582" y="448382"/>
                </a:cubicBezTo>
                <a:cubicBezTo>
                  <a:pt x="1472990" y="478578"/>
                  <a:pt x="982666" y="787057"/>
                  <a:pt x="843811" y="878453"/>
                </a:cubicBezTo>
                <a:cubicBezTo>
                  <a:pt x="831283" y="887087"/>
                  <a:pt x="818416" y="895709"/>
                  <a:pt x="805388" y="904155"/>
                </a:cubicBezTo>
                <a:cubicBezTo>
                  <a:pt x="792184" y="912764"/>
                  <a:pt x="774591" y="909206"/>
                  <a:pt x="765846" y="896194"/>
                </a:cubicBezTo>
                <a:cubicBezTo>
                  <a:pt x="757276" y="883020"/>
                  <a:pt x="760552" y="865408"/>
                  <a:pt x="773433" y="856450"/>
                </a:cubicBezTo>
                <a:cubicBezTo>
                  <a:pt x="777082" y="854058"/>
                  <a:pt x="793436" y="842868"/>
                  <a:pt x="819683" y="825476"/>
                </a:cubicBezTo>
                <a:cubicBezTo>
                  <a:pt x="1130948" y="611175"/>
                  <a:pt x="1346422" y="349142"/>
                  <a:pt x="1471643" y="31393"/>
                </a:cubicBezTo>
                <a:close/>
                <a:moveTo>
                  <a:pt x="1145528" y="0"/>
                </a:moveTo>
                <a:lnTo>
                  <a:pt x="1203919" y="0"/>
                </a:lnTo>
                <a:lnTo>
                  <a:pt x="1206291" y="15313"/>
                </a:lnTo>
                <a:cubicBezTo>
                  <a:pt x="1206241" y="138940"/>
                  <a:pt x="1084427" y="358116"/>
                  <a:pt x="806188" y="740646"/>
                </a:cubicBezTo>
                <a:cubicBezTo>
                  <a:pt x="532327" y="1117030"/>
                  <a:pt x="184692" y="1455737"/>
                  <a:pt x="63296" y="1569945"/>
                </a:cubicBezTo>
                <a:cubicBezTo>
                  <a:pt x="89835" y="1573682"/>
                  <a:pt x="116740" y="1576758"/>
                  <a:pt x="144011" y="1579172"/>
                </a:cubicBezTo>
                <a:cubicBezTo>
                  <a:pt x="268532" y="1442954"/>
                  <a:pt x="424320" y="1314544"/>
                  <a:pt x="618883" y="1212312"/>
                </a:cubicBezTo>
                <a:cubicBezTo>
                  <a:pt x="1237647" y="887213"/>
                  <a:pt x="1616924" y="868543"/>
                  <a:pt x="1921705" y="853391"/>
                </a:cubicBezTo>
                <a:cubicBezTo>
                  <a:pt x="2141316" y="842522"/>
                  <a:pt x="2314696" y="834074"/>
                  <a:pt x="2516223" y="718935"/>
                </a:cubicBezTo>
                <a:cubicBezTo>
                  <a:pt x="2527304" y="712608"/>
                  <a:pt x="2541094" y="714160"/>
                  <a:pt x="2550023" y="722786"/>
                </a:cubicBezTo>
                <a:cubicBezTo>
                  <a:pt x="2559291" y="731426"/>
                  <a:pt x="2561759" y="745038"/>
                  <a:pt x="2556215" y="756310"/>
                </a:cubicBezTo>
                <a:cubicBezTo>
                  <a:pt x="2552515" y="763937"/>
                  <a:pt x="2181367" y="1516662"/>
                  <a:pt x="1385449" y="1783328"/>
                </a:cubicBezTo>
                <a:cubicBezTo>
                  <a:pt x="717216" y="2007156"/>
                  <a:pt x="377808" y="1909623"/>
                  <a:pt x="153268" y="1844950"/>
                </a:cubicBezTo>
                <a:cubicBezTo>
                  <a:pt x="141587" y="1841454"/>
                  <a:pt x="130229" y="1838308"/>
                  <a:pt x="119210" y="1835175"/>
                </a:cubicBezTo>
                <a:cubicBezTo>
                  <a:pt x="108688" y="1832231"/>
                  <a:pt x="100609" y="1823469"/>
                  <a:pt x="98702" y="1812582"/>
                </a:cubicBezTo>
                <a:cubicBezTo>
                  <a:pt x="96794" y="1801694"/>
                  <a:pt x="101312" y="1790720"/>
                  <a:pt x="110368" y="1784315"/>
                </a:cubicBezTo>
                <a:cubicBezTo>
                  <a:pt x="120303" y="1777100"/>
                  <a:pt x="199916" y="1720226"/>
                  <a:pt x="312847" y="1646573"/>
                </a:cubicBezTo>
                <a:cubicBezTo>
                  <a:pt x="263736" y="1645166"/>
                  <a:pt x="215006" y="1642761"/>
                  <a:pt x="167520" y="1638883"/>
                </a:cubicBezTo>
                <a:cubicBezTo>
                  <a:pt x="128625" y="1682772"/>
                  <a:pt x="93019" y="1727338"/>
                  <a:pt x="60442" y="1771916"/>
                </a:cubicBezTo>
                <a:lnTo>
                  <a:pt x="0" y="1862420"/>
                </a:lnTo>
                <a:lnTo>
                  <a:pt x="0" y="1758841"/>
                </a:lnTo>
                <a:lnTo>
                  <a:pt x="98013" y="1632288"/>
                </a:lnTo>
                <a:lnTo>
                  <a:pt x="0" y="1618919"/>
                </a:lnTo>
                <a:lnTo>
                  <a:pt x="0" y="1551479"/>
                </a:lnTo>
                <a:lnTo>
                  <a:pt x="2325" y="1549331"/>
                </a:lnTo>
                <a:cubicBezTo>
                  <a:pt x="94445" y="1463697"/>
                  <a:pt x="469321" y="1107035"/>
                  <a:pt x="760114" y="707256"/>
                </a:cubicBezTo>
                <a:cubicBezTo>
                  <a:pt x="921446" y="485296"/>
                  <a:pt x="1125878" y="189087"/>
                  <a:pt x="1147502" y="41055"/>
                </a:cubicBezTo>
                <a:close/>
                <a:moveTo>
                  <a:pt x="634831" y="0"/>
                </a:moveTo>
                <a:lnTo>
                  <a:pt x="701087" y="0"/>
                </a:lnTo>
                <a:lnTo>
                  <a:pt x="658101" y="71564"/>
                </a:lnTo>
                <a:cubicBezTo>
                  <a:pt x="563925" y="243072"/>
                  <a:pt x="512120" y="398976"/>
                  <a:pt x="483821" y="523317"/>
                </a:cubicBezTo>
                <a:cubicBezTo>
                  <a:pt x="451702" y="664149"/>
                  <a:pt x="445409" y="781492"/>
                  <a:pt x="446592" y="861788"/>
                </a:cubicBezTo>
                <a:cubicBezTo>
                  <a:pt x="492353" y="754093"/>
                  <a:pt x="567644" y="583181"/>
                  <a:pt x="653559" y="416737"/>
                </a:cubicBezTo>
                <a:cubicBezTo>
                  <a:pt x="751983" y="226115"/>
                  <a:pt x="839269" y="88319"/>
                  <a:pt x="916420" y="2143"/>
                </a:cubicBezTo>
                <a:lnTo>
                  <a:pt x="918602" y="0"/>
                </a:lnTo>
                <a:lnTo>
                  <a:pt x="999909" y="0"/>
                </a:lnTo>
                <a:lnTo>
                  <a:pt x="981412" y="16143"/>
                </a:lnTo>
                <a:cubicBezTo>
                  <a:pt x="917187" y="80754"/>
                  <a:pt x="827180" y="205900"/>
                  <a:pt x="704845" y="442727"/>
                </a:cubicBezTo>
                <a:cubicBezTo>
                  <a:pt x="566134" y="711354"/>
                  <a:pt x="454971" y="991866"/>
                  <a:pt x="454006" y="994701"/>
                </a:cubicBezTo>
                <a:cubicBezTo>
                  <a:pt x="449286" y="1006512"/>
                  <a:pt x="437312" y="1013985"/>
                  <a:pt x="424519" y="1012811"/>
                </a:cubicBezTo>
                <a:cubicBezTo>
                  <a:pt x="411903" y="1011475"/>
                  <a:pt x="401490" y="1001946"/>
                  <a:pt x="399141" y="989521"/>
                </a:cubicBezTo>
                <a:cubicBezTo>
                  <a:pt x="397780" y="981697"/>
                  <a:pt x="364255" y="794717"/>
                  <a:pt x="427425" y="514361"/>
                </a:cubicBezTo>
                <a:cubicBezTo>
                  <a:pt x="456407" y="385823"/>
                  <a:pt x="509576" y="224607"/>
                  <a:pt x="606418" y="4748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37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7040E43-69F8-DBEE-A243-113FC2322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20105" y="4999184"/>
            <a:ext cx="4071894" cy="1858816"/>
          </a:xfrm>
          <a:custGeom>
            <a:avLst/>
            <a:gdLst>
              <a:gd name="connsiteX0" fmla="*/ 2207600 w 4071894"/>
              <a:gd name="connsiteY0" fmla="*/ 1321354 h 1858816"/>
              <a:gd name="connsiteX1" fmla="*/ 2224050 w 4071894"/>
              <a:gd name="connsiteY1" fmla="*/ 1330898 h 1858816"/>
              <a:gd name="connsiteX2" fmla="*/ 2224597 w 4071894"/>
              <a:gd name="connsiteY2" fmla="*/ 1331418 h 1858816"/>
              <a:gd name="connsiteX3" fmla="*/ 2223969 w 4071894"/>
              <a:gd name="connsiteY3" fmla="*/ 1367928 h 1858816"/>
              <a:gd name="connsiteX4" fmla="*/ 1706628 w 4071894"/>
              <a:gd name="connsiteY4" fmla="*/ 1848055 h 1858816"/>
              <a:gd name="connsiteX5" fmla="*/ 1690168 w 4071894"/>
              <a:gd name="connsiteY5" fmla="*/ 1858816 h 1858816"/>
              <a:gd name="connsiteX6" fmla="*/ 1588754 w 4071894"/>
              <a:gd name="connsiteY6" fmla="*/ 1858816 h 1858816"/>
              <a:gd name="connsiteX7" fmla="*/ 1603420 w 4071894"/>
              <a:gd name="connsiteY7" fmla="*/ 1849875 h 1858816"/>
              <a:gd name="connsiteX8" fmla="*/ 2076700 w 4071894"/>
              <a:gd name="connsiteY8" fmla="*/ 1445962 h 1858816"/>
              <a:gd name="connsiteX9" fmla="*/ 1148260 w 4071894"/>
              <a:gd name="connsiteY9" fmla="*/ 1847659 h 1858816"/>
              <a:gd name="connsiteX10" fmla="*/ 1108573 w 4071894"/>
              <a:gd name="connsiteY10" fmla="*/ 1858816 h 1858816"/>
              <a:gd name="connsiteX11" fmla="*/ 876804 w 4071894"/>
              <a:gd name="connsiteY11" fmla="*/ 1858816 h 1858816"/>
              <a:gd name="connsiteX12" fmla="*/ 906883 w 4071894"/>
              <a:gd name="connsiteY12" fmla="*/ 1854541 h 1858816"/>
              <a:gd name="connsiteX13" fmla="*/ 2188716 w 4071894"/>
              <a:gd name="connsiteY13" fmla="*/ 1324038 h 1858816"/>
              <a:gd name="connsiteX14" fmla="*/ 2207600 w 4071894"/>
              <a:gd name="connsiteY14" fmla="*/ 1321354 h 1858816"/>
              <a:gd name="connsiteX15" fmla="*/ 1833558 w 4071894"/>
              <a:gd name="connsiteY15" fmla="*/ 1313636 h 1858816"/>
              <a:gd name="connsiteX16" fmla="*/ 1866303 w 4071894"/>
              <a:gd name="connsiteY16" fmla="*/ 1337531 h 1858816"/>
              <a:gd name="connsiteX17" fmla="*/ 1842282 w 4071894"/>
              <a:gd name="connsiteY17" fmla="*/ 1370282 h 1858816"/>
              <a:gd name="connsiteX18" fmla="*/ 695286 w 4071894"/>
              <a:gd name="connsiteY18" fmla="*/ 1754180 h 1858816"/>
              <a:gd name="connsiteX19" fmla="*/ 684251 w 4071894"/>
              <a:gd name="connsiteY19" fmla="*/ 1820523 h 1858816"/>
              <a:gd name="connsiteX20" fmla="*/ 719287 w 4071894"/>
              <a:gd name="connsiteY20" fmla="*/ 1855348 h 1858816"/>
              <a:gd name="connsiteX21" fmla="*/ 735161 w 4071894"/>
              <a:gd name="connsiteY21" fmla="*/ 1858816 h 1858816"/>
              <a:gd name="connsiteX22" fmla="*/ 641669 w 4071894"/>
              <a:gd name="connsiteY22" fmla="*/ 1858816 h 1858816"/>
              <a:gd name="connsiteX23" fmla="*/ 629177 w 4071894"/>
              <a:gd name="connsiteY23" fmla="*/ 1837657 h 1858816"/>
              <a:gd name="connsiteX24" fmla="*/ 646350 w 4071894"/>
              <a:gd name="connsiteY24" fmla="*/ 1723775 h 1858816"/>
              <a:gd name="connsiteX25" fmla="*/ 1833558 w 4071894"/>
              <a:gd name="connsiteY25" fmla="*/ 1313636 h 1858816"/>
              <a:gd name="connsiteX26" fmla="*/ 3273333 w 4071894"/>
              <a:gd name="connsiteY26" fmla="*/ 1005164 h 1858816"/>
              <a:gd name="connsiteX27" fmla="*/ 3309567 w 4071894"/>
              <a:gd name="connsiteY27" fmla="*/ 1022885 h 1858816"/>
              <a:gd name="connsiteX28" fmla="*/ 3292156 w 4071894"/>
              <a:gd name="connsiteY28" fmla="*/ 1059410 h 1858816"/>
              <a:gd name="connsiteX29" fmla="*/ 3239568 w 4071894"/>
              <a:gd name="connsiteY29" fmla="*/ 1077653 h 1858816"/>
              <a:gd name="connsiteX30" fmla="*/ 2312908 w 4071894"/>
              <a:gd name="connsiteY30" fmla="*/ 1824862 h 1858816"/>
              <a:gd name="connsiteX31" fmla="*/ 2295033 w 4071894"/>
              <a:gd name="connsiteY31" fmla="*/ 1858816 h 1858816"/>
              <a:gd name="connsiteX32" fmla="*/ 2233379 w 4071894"/>
              <a:gd name="connsiteY32" fmla="*/ 1858816 h 1858816"/>
              <a:gd name="connsiteX33" fmla="*/ 2310420 w 4071894"/>
              <a:gd name="connsiteY33" fmla="*/ 1721210 h 1858816"/>
              <a:gd name="connsiteX34" fmla="*/ 2881882 w 4071894"/>
              <a:gd name="connsiteY34" fmla="*/ 1181175 h 1858816"/>
              <a:gd name="connsiteX35" fmla="*/ 2182443 w 4071894"/>
              <a:gd name="connsiteY35" fmla="*/ 1249080 h 1858816"/>
              <a:gd name="connsiteX36" fmla="*/ 2013130 w 4071894"/>
              <a:gd name="connsiteY36" fmla="*/ 1218426 h 1858816"/>
              <a:gd name="connsiteX37" fmla="*/ 941739 w 4071894"/>
              <a:gd name="connsiteY37" fmla="*/ 1208185 h 1858816"/>
              <a:gd name="connsiteX38" fmla="*/ 110296 w 4071894"/>
              <a:gd name="connsiteY38" fmla="*/ 1820357 h 1858816"/>
              <a:gd name="connsiteX39" fmla="*/ 76262 w 4071894"/>
              <a:gd name="connsiteY39" fmla="*/ 1858816 h 1858816"/>
              <a:gd name="connsiteX40" fmla="*/ 0 w 4071894"/>
              <a:gd name="connsiteY40" fmla="*/ 1858816 h 1858816"/>
              <a:gd name="connsiteX41" fmla="*/ 67183 w 4071894"/>
              <a:gd name="connsiteY41" fmla="*/ 1783075 h 1858816"/>
              <a:gd name="connsiteX42" fmla="*/ 928345 w 4071894"/>
              <a:gd name="connsiteY42" fmla="*/ 1152943 h 1858816"/>
              <a:gd name="connsiteX43" fmla="*/ 2024096 w 4071894"/>
              <a:gd name="connsiteY43" fmla="*/ 1162650 h 1858816"/>
              <a:gd name="connsiteX44" fmla="*/ 2192228 w 4071894"/>
              <a:gd name="connsiteY44" fmla="*/ 1193121 h 1858816"/>
              <a:gd name="connsiteX45" fmla="*/ 3229650 w 4071894"/>
              <a:gd name="connsiteY45" fmla="*/ 1020292 h 1858816"/>
              <a:gd name="connsiteX46" fmla="*/ 3273333 w 4071894"/>
              <a:gd name="connsiteY46" fmla="*/ 1005164 h 1858816"/>
              <a:gd name="connsiteX47" fmla="*/ 4071894 w 4071894"/>
              <a:gd name="connsiteY47" fmla="*/ 598267 h 1858816"/>
              <a:gd name="connsiteX48" fmla="*/ 4071894 w 4071894"/>
              <a:gd name="connsiteY48" fmla="*/ 663668 h 1858816"/>
              <a:gd name="connsiteX49" fmla="*/ 4044506 w 4071894"/>
              <a:gd name="connsiteY49" fmla="*/ 679224 h 1858816"/>
              <a:gd name="connsiteX50" fmla="*/ 3267236 w 4071894"/>
              <a:gd name="connsiteY50" fmla="*/ 1207109 h 1858816"/>
              <a:gd name="connsiteX51" fmla="*/ 2712564 w 4071894"/>
              <a:gd name="connsiteY51" fmla="*/ 1806026 h 1858816"/>
              <a:gd name="connsiteX52" fmla="*/ 2744077 w 4071894"/>
              <a:gd name="connsiteY52" fmla="*/ 1850016 h 1858816"/>
              <a:gd name="connsiteX53" fmla="*/ 3253670 w 4071894"/>
              <a:gd name="connsiteY53" fmla="*/ 1477009 h 1858816"/>
              <a:gd name="connsiteX54" fmla="*/ 3636189 w 4071894"/>
              <a:gd name="connsiteY54" fmla="*/ 1006613 h 1858816"/>
              <a:gd name="connsiteX55" fmla="*/ 3669303 w 4071894"/>
              <a:gd name="connsiteY55" fmla="*/ 996566 h 1858816"/>
              <a:gd name="connsiteX56" fmla="*/ 3687952 w 4071894"/>
              <a:gd name="connsiteY56" fmla="*/ 1025527 h 1858816"/>
              <a:gd name="connsiteX57" fmla="*/ 3540188 w 4071894"/>
              <a:gd name="connsiteY57" fmla="*/ 1478012 h 1858816"/>
              <a:gd name="connsiteX58" fmla="*/ 3344205 w 4071894"/>
              <a:gd name="connsiteY58" fmla="*/ 1775334 h 1858816"/>
              <a:gd name="connsiteX59" fmla="*/ 3271057 w 4071894"/>
              <a:gd name="connsiteY59" fmla="*/ 1858816 h 1858816"/>
              <a:gd name="connsiteX60" fmla="*/ 3193665 w 4071894"/>
              <a:gd name="connsiteY60" fmla="*/ 1858816 h 1858816"/>
              <a:gd name="connsiteX61" fmla="*/ 3204837 w 4071894"/>
              <a:gd name="connsiteY61" fmla="*/ 1847903 h 1858816"/>
              <a:gd name="connsiteX62" fmla="*/ 3487901 w 4071894"/>
              <a:gd name="connsiteY62" fmla="*/ 1455057 h 1858816"/>
              <a:gd name="connsiteX63" fmla="*/ 3609683 w 4071894"/>
              <a:gd name="connsiteY63" fmla="*/ 1137067 h 1858816"/>
              <a:gd name="connsiteX64" fmla="*/ 3296695 w 4071894"/>
              <a:gd name="connsiteY64" fmla="*/ 1515147 h 1858816"/>
              <a:gd name="connsiteX65" fmla="*/ 2937358 w 4071894"/>
              <a:gd name="connsiteY65" fmla="*/ 1849601 h 1858816"/>
              <a:gd name="connsiteX66" fmla="*/ 2921269 w 4071894"/>
              <a:gd name="connsiteY66" fmla="*/ 1858816 h 1858816"/>
              <a:gd name="connsiteX67" fmla="*/ 2671761 w 4071894"/>
              <a:gd name="connsiteY67" fmla="*/ 1858816 h 1858816"/>
              <a:gd name="connsiteX68" fmla="*/ 2668997 w 4071894"/>
              <a:gd name="connsiteY68" fmla="*/ 1855244 h 1858816"/>
              <a:gd name="connsiteX69" fmla="*/ 2655384 w 4071894"/>
              <a:gd name="connsiteY69" fmla="*/ 1811052 h 1858816"/>
              <a:gd name="connsiteX70" fmla="*/ 3231125 w 4071894"/>
              <a:gd name="connsiteY70" fmla="*/ 1163134 h 1858816"/>
              <a:gd name="connsiteX71" fmla="*/ 4003705 w 4071894"/>
              <a:gd name="connsiteY71" fmla="*/ 637274 h 1858816"/>
              <a:gd name="connsiteX72" fmla="*/ 3291685 w 4071894"/>
              <a:gd name="connsiteY72" fmla="*/ 361434 h 1858816"/>
              <a:gd name="connsiteX73" fmla="*/ 3025201 w 4071894"/>
              <a:gd name="connsiteY73" fmla="*/ 411672 h 1858816"/>
              <a:gd name="connsiteX74" fmla="*/ 3005941 w 4071894"/>
              <a:gd name="connsiteY74" fmla="*/ 473748 h 1858816"/>
              <a:gd name="connsiteX75" fmla="*/ 3016261 w 4071894"/>
              <a:gd name="connsiteY75" fmla="*/ 494178 h 1858816"/>
              <a:gd name="connsiteX76" fmla="*/ 3037922 w 4071894"/>
              <a:gd name="connsiteY76" fmla="*/ 510469 h 1858816"/>
              <a:gd name="connsiteX77" fmla="*/ 3728753 w 4071894"/>
              <a:gd name="connsiteY77" fmla="*/ 417713 h 1858816"/>
              <a:gd name="connsiteX78" fmla="*/ 3291685 w 4071894"/>
              <a:gd name="connsiteY78" fmla="*/ 361434 h 1858816"/>
              <a:gd name="connsiteX79" fmla="*/ 3180513 w 4071894"/>
              <a:gd name="connsiteY79" fmla="*/ 105 h 1858816"/>
              <a:gd name="connsiteX80" fmla="*/ 4061855 w 4071894"/>
              <a:gd name="connsiteY80" fmla="*/ 213233 h 1858816"/>
              <a:gd name="connsiteX81" fmla="*/ 4071894 w 4071894"/>
              <a:gd name="connsiteY81" fmla="*/ 219090 h 1858816"/>
              <a:gd name="connsiteX82" fmla="*/ 4071894 w 4071894"/>
              <a:gd name="connsiteY82" fmla="*/ 285695 h 1858816"/>
              <a:gd name="connsiteX83" fmla="*/ 4014047 w 4071894"/>
              <a:gd name="connsiteY83" fmla="*/ 252500 h 1858816"/>
              <a:gd name="connsiteX84" fmla="*/ 2938913 w 4071894"/>
              <a:gd name="connsiteY84" fmla="*/ 65006 h 1858816"/>
              <a:gd name="connsiteX85" fmla="*/ 1649778 w 4071894"/>
              <a:gd name="connsiteY85" fmla="*/ 675128 h 1858816"/>
              <a:gd name="connsiteX86" fmla="*/ 2192398 w 4071894"/>
              <a:gd name="connsiteY86" fmla="*/ 715174 h 1858816"/>
              <a:gd name="connsiteX87" fmla="*/ 3518851 w 4071894"/>
              <a:gd name="connsiteY87" fmla="*/ 698326 h 1858816"/>
              <a:gd name="connsiteX88" fmla="*/ 4014639 w 4071894"/>
              <a:gd name="connsiteY88" fmla="*/ 495455 h 1858816"/>
              <a:gd name="connsiteX89" fmla="*/ 3838844 w 4071894"/>
              <a:gd name="connsiteY89" fmla="*/ 443949 h 1858816"/>
              <a:gd name="connsiteX90" fmla="*/ 3011338 w 4071894"/>
              <a:gd name="connsiteY90" fmla="*/ 561320 h 1858816"/>
              <a:gd name="connsiteX91" fmla="*/ 2950256 w 4071894"/>
              <a:gd name="connsiteY91" fmla="*/ 487697 h 1858816"/>
              <a:gd name="connsiteX92" fmla="*/ 2988346 w 4071894"/>
              <a:gd name="connsiteY92" fmla="*/ 367824 h 1858816"/>
              <a:gd name="connsiteX93" fmla="*/ 3837112 w 4071894"/>
              <a:gd name="connsiteY93" fmla="*/ 384665 h 1858816"/>
              <a:gd name="connsiteX94" fmla="*/ 3975199 w 4071894"/>
              <a:gd name="connsiteY94" fmla="*/ 339085 h 1858816"/>
              <a:gd name="connsiteX95" fmla="*/ 4071894 w 4071894"/>
              <a:gd name="connsiteY95" fmla="*/ 304786 h 1858816"/>
              <a:gd name="connsiteX96" fmla="*/ 4071894 w 4071894"/>
              <a:gd name="connsiteY96" fmla="*/ 365426 h 1858816"/>
              <a:gd name="connsiteX97" fmla="*/ 4026335 w 4071894"/>
              <a:gd name="connsiteY97" fmla="*/ 381626 h 1858816"/>
              <a:gd name="connsiteX98" fmla="*/ 3937924 w 4071894"/>
              <a:gd name="connsiteY98" fmla="*/ 411786 h 1858816"/>
              <a:gd name="connsiteX99" fmla="*/ 4071894 w 4071894"/>
              <a:gd name="connsiteY99" fmla="*/ 454562 h 1858816"/>
              <a:gd name="connsiteX100" fmla="*/ 4071894 w 4071894"/>
              <a:gd name="connsiteY100" fmla="*/ 527036 h 1858816"/>
              <a:gd name="connsiteX101" fmla="*/ 3962598 w 4071894"/>
              <a:gd name="connsiteY101" fmla="*/ 591725 h 1858816"/>
              <a:gd name="connsiteX102" fmla="*/ 3531835 w 4071894"/>
              <a:gd name="connsiteY102" fmla="*/ 754326 h 1858816"/>
              <a:gd name="connsiteX103" fmla="*/ 2180587 w 4071894"/>
              <a:gd name="connsiteY103" fmla="*/ 771398 h 1858816"/>
              <a:gd name="connsiteX104" fmla="*/ 1571404 w 4071894"/>
              <a:gd name="connsiteY104" fmla="*/ 750817 h 1858816"/>
              <a:gd name="connsiteX105" fmla="*/ 1539682 w 4071894"/>
              <a:gd name="connsiteY105" fmla="*/ 738526 h 1858816"/>
              <a:gd name="connsiteX106" fmla="*/ 1542187 w 4071894"/>
              <a:gd name="connsiteY106" fmla="*/ 704528 h 1858816"/>
              <a:gd name="connsiteX107" fmla="*/ 2934984 w 4071894"/>
              <a:gd name="connsiteY107" fmla="*/ 7700 h 1858816"/>
              <a:gd name="connsiteX108" fmla="*/ 3180513 w 4071894"/>
              <a:gd name="connsiteY108" fmla="*/ 105 h 185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4071894" h="1858816">
                <a:moveTo>
                  <a:pt x="2207600" y="1321354"/>
                </a:moveTo>
                <a:cubicBezTo>
                  <a:pt x="2213856" y="1322550"/>
                  <a:pt x="2219706" y="1325784"/>
                  <a:pt x="2224050" y="1330898"/>
                </a:cubicBezTo>
                <a:cubicBezTo>
                  <a:pt x="2224373" y="1330997"/>
                  <a:pt x="2224485" y="1331207"/>
                  <a:pt x="2224597" y="1331418"/>
                </a:cubicBezTo>
                <a:cubicBezTo>
                  <a:pt x="2233298" y="1342180"/>
                  <a:pt x="2233020" y="1357446"/>
                  <a:pt x="2223969" y="1367928"/>
                </a:cubicBezTo>
                <a:cubicBezTo>
                  <a:pt x="2063400" y="1555861"/>
                  <a:pt x="1888567" y="1717324"/>
                  <a:pt x="1706628" y="1848055"/>
                </a:cubicBezTo>
                <a:lnTo>
                  <a:pt x="1690168" y="1858816"/>
                </a:lnTo>
                <a:lnTo>
                  <a:pt x="1588754" y="1858816"/>
                </a:lnTo>
                <a:lnTo>
                  <a:pt x="1603420" y="1849875"/>
                </a:lnTo>
                <a:cubicBezTo>
                  <a:pt x="1767847" y="1740025"/>
                  <a:pt x="1927413" y="1604308"/>
                  <a:pt x="2076700" y="1445962"/>
                </a:cubicBezTo>
                <a:cubicBezTo>
                  <a:pt x="1869991" y="1550303"/>
                  <a:pt x="1473312" y="1741837"/>
                  <a:pt x="1148260" y="1847659"/>
                </a:cubicBezTo>
                <a:lnTo>
                  <a:pt x="1108573" y="1858816"/>
                </a:lnTo>
                <a:lnTo>
                  <a:pt x="876804" y="1858816"/>
                </a:lnTo>
                <a:lnTo>
                  <a:pt x="906883" y="1854541"/>
                </a:lnTo>
                <a:cubicBezTo>
                  <a:pt x="1260060" y="1787610"/>
                  <a:pt x="1916558" y="1468527"/>
                  <a:pt x="2188716" y="1324038"/>
                </a:cubicBezTo>
                <a:cubicBezTo>
                  <a:pt x="2194683" y="1321000"/>
                  <a:pt x="2201345" y="1320158"/>
                  <a:pt x="2207600" y="1321354"/>
                </a:cubicBezTo>
                <a:close/>
                <a:moveTo>
                  <a:pt x="1833558" y="1313636"/>
                </a:moveTo>
                <a:cubicBezTo>
                  <a:pt x="1849321" y="1311194"/>
                  <a:pt x="1863898" y="1321802"/>
                  <a:pt x="1866303" y="1337531"/>
                </a:cubicBezTo>
                <a:cubicBezTo>
                  <a:pt x="1868709" y="1353261"/>
                  <a:pt x="1858045" y="1367840"/>
                  <a:pt x="1842282" y="1370282"/>
                </a:cubicBezTo>
                <a:cubicBezTo>
                  <a:pt x="1563538" y="1412933"/>
                  <a:pt x="813617" y="1565184"/>
                  <a:pt x="695286" y="1754180"/>
                </a:cubicBezTo>
                <a:cubicBezTo>
                  <a:pt x="681073" y="1776856"/>
                  <a:pt x="677420" y="1798508"/>
                  <a:pt x="684251" y="1820523"/>
                </a:cubicBezTo>
                <a:cubicBezTo>
                  <a:pt x="689340" y="1836716"/>
                  <a:pt x="700501" y="1847519"/>
                  <a:pt x="719287" y="1855348"/>
                </a:cubicBezTo>
                <a:lnTo>
                  <a:pt x="735161" y="1858816"/>
                </a:lnTo>
                <a:lnTo>
                  <a:pt x="641669" y="1858816"/>
                </a:lnTo>
                <a:lnTo>
                  <a:pt x="629177" y="1837657"/>
                </a:lnTo>
                <a:cubicBezTo>
                  <a:pt x="617144" y="1799239"/>
                  <a:pt x="623076" y="1760988"/>
                  <a:pt x="646350" y="1723775"/>
                </a:cubicBezTo>
                <a:cubicBezTo>
                  <a:pt x="802998" y="1473908"/>
                  <a:pt x="1791485" y="1320078"/>
                  <a:pt x="1833558" y="1313636"/>
                </a:cubicBezTo>
                <a:close/>
                <a:moveTo>
                  <a:pt x="3273333" y="1005164"/>
                </a:moveTo>
                <a:cubicBezTo>
                  <a:pt x="3288288" y="1000182"/>
                  <a:pt x="3304404" y="1008082"/>
                  <a:pt x="3309567" y="1022885"/>
                </a:cubicBezTo>
                <a:cubicBezTo>
                  <a:pt x="3314518" y="1037801"/>
                  <a:pt x="3306887" y="1054008"/>
                  <a:pt x="3292156" y="1059410"/>
                </a:cubicBezTo>
                <a:cubicBezTo>
                  <a:pt x="3288020" y="1060800"/>
                  <a:pt x="3269364" y="1067480"/>
                  <a:pt x="3239568" y="1077653"/>
                </a:cubicBezTo>
                <a:cubicBezTo>
                  <a:pt x="2824925" y="1227490"/>
                  <a:pt x="2519944" y="1473217"/>
                  <a:pt x="2312908" y="1824862"/>
                </a:cubicBezTo>
                <a:lnTo>
                  <a:pt x="2295033" y="1858816"/>
                </a:lnTo>
                <a:lnTo>
                  <a:pt x="2233379" y="1858816"/>
                </a:lnTo>
                <a:lnTo>
                  <a:pt x="2310420" y="1721210"/>
                </a:lnTo>
                <a:cubicBezTo>
                  <a:pt x="2457360" y="1498977"/>
                  <a:pt x="2648392" y="1318486"/>
                  <a:pt x="2881882" y="1181175"/>
                </a:cubicBezTo>
                <a:cubicBezTo>
                  <a:pt x="2656463" y="1236509"/>
                  <a:pt x="2383036" y="1282541"/>
                  <a:pt x="2182443" y="1249080"/>
                </a:cubicBezTo>
                <a:cubicBezTo>
                  <a:pt x="2126200" y="1239568"/>
                  <a:pt x="2068752" y="1228808"/>
                  <a:pt x="2013130" y="1218426"/>
                </a:cubicBezTo>
                <a:cubicBezTo>
                  <a:pt x="1703762" y="1160189"/>
                  <a:pt x="1383549" y="1099890"/>
                  <a:pt x="941739" y="1208185"/>
                </a:cubicBezTo>
                <a:cubicBezTo>
                  <a:pt x="566780" y="1300103"/>
                  <a:pt x="313663" y="1588575"/>
                  <a:pt x="110296" y="1820357"/>
                </a:cubicBezTo>
                <a:lnTo>
                  <a:pt x="76262" y="1858816"/>
                </a:lnTo>
                <a:lnTo>
                  <a:pt x="0" y="1858816"/>
                </a:lnTo>
                <a:lnTo>
                  <a:pt x="67183" y="1783075"/>
                </a:lnTo>
                <a:cubicBezTo>
                  <a:pt x="265039" y="1557735"/>
                  <a:pt x="535636" y="1249170"/>
                  <a:pt x="928345" y="1152943"/>
                </a:cubicBezTo>
                <a:cubicBezTo>
                  <a:pt x="1382488" y="1041869"/>
                  <a:pt x="1708716" y="1103291"/>
                  <a:pt x="2024096" y="1162650"/>
                </a:cubicBezTo>
                <a:cubicBezTo>
                  <a:pt x="2081867" y="1173509"/>
                  <a:pt x="2136420" y="1183919"/>
                  <a:pt x="2192228" y="1193121"/>
                </a:cubicBezTo>
                <a:cubicBezTo>
                  <a:pt x="2519682" y="1247681"/>
                  <a:pt x="3072169" y="1073518"/>
                  <a:pt x="3229650" y="1020292"/>
                </a:cubicBezTo>
                <a:cubicBezTo>
                  <a:pt x="3243958" y="1015114"/>
                  <a:pt x="3258590" y="1010034"/>
                  <a:pt x="3273333" y="1005164"/>
                </a:cubicBezTo>
                <a:close/>
                <a:moveTo>
                  <a:pt x="4071894" y="598267"/>
                </a:moveTo>
                <a:lnTo>
                  <a:pt x="4071894" y="663668"/>
                </a:lnTo>
                <a:lnTo>
                  <a:pt x="4044506" y="679224"/>
                </a:lnTo>
                <a:cubicBezTo>
                  <a:pt x="3849738" y="792054"/>
                  <a:pt x="3540525" y="983506"/>
                  <a:pt x="3267236" y="1207109"/>
                </a:cubicBezTo>
                <a:cubicBezTo>
                  <a:pt x="3024595" y="1405777"/>
                  <a:pt x="2702925" y="1683993"/>
                  <a:pt x="2712564" y="1806026"/>
                </a:cubicBezTo>
                <a:cubicBezTo>
                  <a:pt x="2713588" y="1817631"/>
                  <a:pt x="2717845" y="1834806"/>
                  <a:pt x="2744077" y="1850016"/>
                </a:cubicBezTo>
                <a:cubicBezTo>
                  <a:pt x="2778548" y="1870023"/>
                  <a:pt x="2896963" y="1873206"/>
                  <a:pt x="3253670" y="1477009"/>
                </a:cubicBezTo>
                <a:cubicBezTo>
                  <a:pt x="3455922" y="1252300"/>
                  <a:pt x="3634538" y="1009111"/>
                  <a:pt x="3636189" y="1006613"/>
                </a:cubicBezTo>
                <a:cubicBezTo>
                  <a:pt x="3643749" y="996384"/>
                  <a:pt x="3657226" y="992189"/>
                  <a:pt x="3669303" y="996566"/>
                </a:cubicBezTo>
                <a:cubicBezTo>
                  <a:pt x="3681169" y="1001056"/>
                  <a:pt x="3688828" y="1012912"/>
                  <a:pt x="3687952" y="1025527"/>
                </a:cubicBezTo>
                <a:cubicBezTo>
                  <a:pt x="3687285" y="1033440"/>
                  <a:pt x="3672336" y="1222813"/>
                  <a:pt x="3540188" y="1478012"/>
                </a:cubicBezTo>
                <a:cubicBezTo>
                  <a:pt x="3494732" y="1565761"/>
                  <a:pt x="3431458" y="1667843"/>
                  <a:pt x="3344205" y="1775334"/>
                </a:cubicBezTo>
                <a:lnTo>
                  <a:pt x="3271057" y="1858816"/>
                </a:lnTo>
                <a:lnTo>
                  <a:pt x="3193665" y="1858816"/>
                </a:lnTo>
                <a:lnTo>
                  <a:pt x="3204837" y="1847903"/>
                </a:lnTo>
                <a:cubicBezTo>
                  <a:pt x="3339399" y="1705858"/>
                  <a:pt x="3429018" y="1568169"/>
                  <a:pt x="3487901" y="1455057"/>
                </a:cubicBezTo>
                <a:cubicBezTo>
                  <a:pt x="3554658" y="1326960"/>
                  <a:pt x="3590480" y="1215042"/>
                  <a:pt x="3609683" y="1137067"/>
                </a:cubicBezTo>
                <a:cubicBezTo>
                  <a:pt x="3538125" y="1229651"/>
                  <a:pt x="3421983" y="1375907"/>
                  <a:pt x="3296695" y="1515147"/>
                </a:cubicBezTo>
                <a:cubicBezTo>
                  <a:pt x="3153181" y="1674608"/>
                  <a:pt x="3033827" y="1785788"/>
                  <a:pt x="2937358" y="1849601"/>
                </a:cubicBezTo>
                <a:lnTo>
                  <a:pt x="2921269" y="1858816"/>
                </a:lnTo>
                <a:lnTo>
                  <a:pt x="2671761" y="1858816"/>
                </a:lnTo>
                <a:lnTo>
                  <a:pt x="2668997" y="1855244"/>
                </a:lnTo>
                <a:cubicBezTo>
                  <a:pt x="2659992" y="1839582"/>
                  <a:pt x="2656441" y="1823989"/>
                  <a:pt x="2655384" y="1811052"/>
                </a:cubicBezTo>
                <a:cubicBezTo>
                  <a:pt x="2646058" y="1693171"/>
                  <a:pt x="2812739" y="1505465"/>
                  <a:pt x="3231125" y="1163134"/>
                </a:cubicBezTo>
                <a:cubicBezTo>
                  <a:pt x="3501349" y="942106"/>
                  <a:pt x="3806344" y="752096"/>
                  <a:pt x="4003705" y="637274"/>
                </a:cubicBezTo>
                <a:close/>
                <a:moveTo>
                  <a:pt x="3291685" y="361434"/>
                </a:moveTo>
                <a:cubicBezTo>
                  <a:pt x="3166161" y="359333"/>
                  <a:pt x="3069066" y="374985"/>
                  <a:pt x="3025201" y="411672"/>
                </a:cubicBezTo>
                <a:cubicBezTo>
                  <a:pt x="3005396" y="428412"/>
                  <a:pt x="2999331" y="447565"/>
                  <a:pt x="3005941" y="473748"/>
                </a:cubicBezTo>
                <a:cubicBezTo>
                  <a:pt x="3007945" y="481592"/>
                  <a:pt x="3011202" y="488229"/>
                  <a:pt x="3016261" y="494178"/>
                </a:cubicBezTo>
                <a:cubicBezTo>
                  <a:pt x="3021643" y="500226"/>
                  <a:pt x="3028826" y="505585"/>
                  <a:pt x="3037922" y="510469"/>
                </a:cubicBezTo>
                <a:cubicBezTo>
                  <a:pt x="3146376" y="566733"/>
                  <a:pt x="3452438" y="499568"/>
                  <a:pt x="3728753" y="417713"/>
                </a:cubicBezTo>
                <a:cubicBezTo>
                  <a:pt x="3571166" y="383389"/>
                  <a:pt x="3417211" y="363535"/>
                  <a:pt x="3291685" y="361434"/>
                </a:cubicBezTo>
                <a:close/>
                <a:moveTo>
                  <a:pt x="3180513" y="105"/>
                </a:moveTo>
                <a:cubicBezTo>
                  <a:pt x="3636435" y="3995"/>
                  <a:pt x="3888487" y="115600"/>
                  <a:pt x="4061855" y="213233"/>
                </a:cubicBezTo>
                <a:lnTo>
                  <a:pt x="4071894" y="219090"/>
                </a:lnTo>
                <a:lnTo>
                  <a:pt x="4071894" y="285695"/>
                </a:lnTo>
                <a:lnTo>
                  <a:pt x="4014047" y="252500"/>
                </a:lnTo>
                <a:cubicBezTo>
                  <a:pt x="3817535" y="144794"/>
                  <a:pt x="3517737" y="26070"/>
                  <a:pt x="2938913" y="65006"/>
                </a:cubicBezTo>
                <a:cubicBezTo>
                  <a:pt x="2287325" y="108817"/>
                  <a:pt x="1814720" y="513183"/>
                  <a:pt x="1649778" y="675128"/>
                </a:cubicBezTo>
                <a:cubicBezTo>
                  <a:pt x="1844301" y="642162"/>
                  <a:pt x="2007603" y="676282"/>
                  <a:pt x="2192398" y="715174"/>
                </a:cubicBezTo>
                <a:cubicBezTo>
                  <a:pt x="2485382" y="776722"/>
                  <a:pt x="2850238" y="853240"/>
                  <a:pt x="3518851" y="698326"/>
                </a:cubicBezTo>
                <a:cubicBezTo>
                  <a:pt x="3708412" y="654499"/>
                  <a:pt x="3873126" y="581768"/>
                  <a:pt x="4014639" y="495455"/>
                </a:cubicBezTo>
                <a:cubicBezTo>
                  <a:pt x="3957212" y="476584"/>
                  <a:pt x="3898220" y="459354"/>
                  <a:pt x="3838844" y="443949"/>
                </a:cubicBezTo>
                <a:cubicBezTo>
                  <a:pt x="3550136" y="535093"/>
                  <a:pt x="3155405" y="636175"/>
                  <a:pt x="3011338" y="561320"/>
                </a:cubicBezTo>
                <a:cubicBezTo>
                  <a:pt x="2978757" y="544357"/>
                  <a:pt x="2958285" y="519605"/>
                  <a:pt x="2950256" y="487697"/>
                </a:cubicBezTo>
                <a:cubicBezTo>
                  <a:pt x="2938431" y="439989"/>
                  <a:pt x="2951665" y="398666"/>
                  <a:pt x="2988346" y="367824"/>
                </a:cubicBezTo>
                <a:cubicBezTo>
                  <a:pt x="3107206" y="268448"/>
                  <a:pt x="3482199" y="294760"/>
                  <a:pt x="3837112" y="384665"/>
                </a:cubicBezTo>
                <a:cubicBezTo>
                  <a:pt x="3885652" y="369250"/>
                  <a:pt x="3932162" y="353835"/>
                  <a:pt x="3975199" y="339085"/>
                </a:cubicBezTo>
                <a:lnTo>
                  <a:pt x="4071894" y="304786"/>
                </a:lnTo>
                <a:lnTo>
                  <a:pt x="4071894" y="365426"/>
                </a:lnTo>
                <a:lnTo>
                  <a:pt x="4026335" y="381626"/>
                </a:lnTo>
                <a:cubicBezTo>
                  <a:pt x="3999598" y="390957"/>
                  <a:pt x="3969901" y="401128"/>
                  <a:pt x="3937924" y="411786"/>
                </a:cubicBezTo>
                <a:lnTo>
                  <a:pt x="4071894" y="454562"/>
                </a:lnTo>
                <a:lnTo>
                  <a:pt x="4071894" y="527036"/>
                </a:lnTo>
                <a:lnTo>
                  <a:pt x="3962598" y="591725"/>
                </a:lnTo>
                <a:cubicBezTo>
                  <a:pt x="3835645" y="660163"/>
                  <a:pt x="3692424" y="717130"/>
                  <a:pt x="3531835" y="754326"/>
                </a:cubicBezTo>
                <a:cubicBezTo>
                  <a:pt x="2850889" y="912020"/>
                  <a:pt x="2479261" y="833972"/>
                  <a:pt x="2180587" y="771398"/>
                </a:cubicBezTo>
                <a:cubicBezTo>
                  <a:pt x="1965390" y="726264"/>
                  <a:pt x="1795529" y="690502"/>
                  <a:pt x="1571404" y="750817"/>
                </a:cubicBezTo>
                <a:cubicBezTo>
                  <a:pt x="1559082" y="754129"/>
                  <a:pt x="1546135" y="749134"/>
                  <a:pt x="1539682" y="738526"/>
                </a:cubicBezTo>
                <a:cubicBezTo>
                  <a:pt x="1532906" y="727820"/>
                  <a:pt x="1533968" y="714027"/>
                  <a:pt x="1542187" y="704528"/>
                </a:cubicBezTo>
                <a:cubicBezTo>
                  <a:pt x="1547700" y="698087"/>
                  <a:pt x="2097472" y="63978"/>
                  <a:pt x="2934984" y="7700"/>
                </a:cubicBezTo>
                <a:cubicBezTo>
                  <a:pt x="3022877" y="1801"/>
                  <a:pt x="3104526" y="-543"/>
                  <a:pt x="3180513" y="10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37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A7D6CB-2B17-06A9-3AB1-6FDA7025EF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6200000">
            <a:off x="-2446019" y="3012948"/>
            <a:ext cx="5724144" cy="832104"/>
          </a:xfrm>
        </p:spPr>
        <p:txBody>
          <a:bodyPr vert="horz" lIns="91440" tIns="45720" rIns="91440" bIns="45720" rtlCol="0" anchor="ctr"/>
          <a:lstStyle>
            <a:lvl1pPr marL="0" indent="0" algn="ctr">
              <a:buNone/>
              <a:defRPr lang="en-US" sz="1400" cap="all" spc="200" baseline="0" dirty="0">
                <a:solidFill>
                  <a:schemeClr val="accent1"/>
                </a:solidFill>
              </a:defRPr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EB8313-C6D6-6C60-283D-10012D1FA4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621" y="0"/>
            <a:ext cx="10526747" cy="6858000"/>
          </a:xfrm>
          <a:custGeom>
            <a:avLst/>
            <a:gdLst>
              <a:gd name="connsiteX0" fmla="*/ 10526747 w 10526747"/>
              <a:gd name="connsiteY0" fmla="*/ 6575902 h 6858000"/>
              <a:gd name="connsiteX1" fmla="*/ 10526747 w 10526747"/>
              <a:gd name="connsiteY1" fmla="*/ 6807951 h 6858000"/>
              <a:gd name="connsiteX2" fmla="*/ 10492321 w 10526747"/>
              <a:gd name="connsiteY2" fmla="*/ 6847087 h 6858000"/>
              <a:gd name="connsiteX3" fmla="*/ 10481149 w 10526747"/>
              <a:gd name="connsiteY3" fmla="*/ 6858000 h 6858000"/>
              <a:gd name="connsiteX4" fmla="*/ 10208753 w 10526747"/>
              <a:gd name="connsiteY4" fmla="*/ 6858000 h 6858000"/>
              <a:gd name="connsiteX5" fmla="*/ 10224842 w 10526747"/>
              <a:gd name="connsiteY5" fmla="*/ 6848785 h 6858000"/>
              <a:gd name="connsiteX6" fmla="*/ 10481053 w 10526747"/>
              <a:gd name="connsiteY6" fmla="*/ 6624889 h 6858000"/>
              <a:gd name="connsiteX7" fmla="*/ 9364184 w 10526747"/>
              <a:gd name="connsiteY7" fmla="*/ 6445146 h 6858000"/>
              <a:gd name="connsiteX8" fmla="*/ 8890904 w 10526747"/>
              <a:gd name="connsiteY8" fmla="*/ 6849059 h 6858000"/>
              <a:gd name="connsiteX9" fmla="*/ 8876238 w 10526747"/>
              <a:gd name="connsiteY9" fmla="*/ 6858000 h 6858000"/>
              <a:gd name="connsiteX10" fmla="*/ 8396057 w 10526747"/>
              <a:gd name="connsiteY10" fmla="*/ 6858000 h 6858000"/>
              <a:gd name="connsiteX11" fmla="*/ 8435744 w 10526747"/>
              <a:gd name="connsiteY11" fmla="*/ 6846843 h 6858000"/>
              <a:gd name="connsiteX12" fmla="*/ 9364184 w 10526747"/>
              <a:gd name="connsiteY12" fmla="*/ 6445146 h 6858000"/>
              <a:gd name="connsiteX13" fmla="*/ 10526747 w 10526747"/>
              <a:gd name="connsiteY13" fmla="*/ 6229836 h 6858000"/>
              <a:gd name="connsiteX14" fmla="*/ 10526747 w 10526747"/>
              <a:gd name="connsiteY14" fmla="*/ 6491852 h 6858000"/>
              <a:gd name="connsiteX15" fmla="*/ 10477026 w 10526747"/>
              <a:gd name="connsiteY15" fmla="*/ 6545893 h 6858000"/>
              <a:gd name="connsiteX16" fmla="*/ 10031561 w 10526747"/>
              <a:gd name="connsiteY16" fmla="*/ 6849200 h 6858000"/>
              <a:gd name="connsiteX17" fmla="*/ 10000048 w 10526747"/>
              <a:gd name="connsiteY17" fmla="*/ 6805210 h 6858000"/>
              <a:gd name="connsiteX18" fmla="*/ 10364333 w 10526747"/>
              <a:gd name="connsiteY18" fmla="*/ 6366526 h 6858000"/>
              <a:gd name="connsiteX19" fmla="*/ 8680801 w 10526747"/>
              <a:gd name="connsiteY19" fmla="*/ 6147664 h 6858000"/>
              <a:gd name="connsiteX20" fmla="*/ 9300614 w 10526747"/>
              <a:gd name="connsiteY20" fmla="*/ 6217610 h 6858000"/>
              <a:gd name="connsiteX21" fmla="*/ 9469927 w 10526747"/>
              <a:gd name="connsiteY21" fmla="*/ 6248264 h 6858000"/>
              <a:gd name="connsiteX22" fmla="*/ 10169366 w 10526747"/>
              <a:gd name="connsiteY22" fmla="*/ 6180359 h 6858000"/>
              <a:gd name="connsiteX23" fmla="*/ 9597904 w 10526747"/>
              <a:gd name="connsiteY23" fmla="*/ 6720394 h 6858000"/>
              <a:gd name="connsiteX24" fmla="*/ 9520863 w 10526747"/>
              <a:gd name="connsiteY24" fmla="*/ 6858000 h 6858000"/>
              <a:gd name="connsiteX25" fmla="*/ 8977652 w 10526747"/>
              <a:gd name="connsiteY25" fmla="*/ 6858000 h 6858000"/>
              <a:gd name="connsiteX26" fmla="*/ 8994112 w 10526747"/>
              <a:gd name="connsiteY26" fmla="*/ 6847239 h 6858000"/>
              <a:gd name="connsiteX27" fmla="*/ 9511453 w 10526747"/>
              <a:gd name="connsiteY27" fmla="*/ 6367112 h 6858000"/>
              <a:gd name="connsiteX28" fmla="*/ 9512081 w 10526747"/>
              <a:gd name="connsiteY28" fmla="*/ 6330602 h 6858000"/>
              <a:gd name="connsiteX29" fmla="*/ 9511534 w 10526747"/>
              <a:gd name="connsiteY29" fmla="*/ 6330082 h 6858000"/>
              <a:gd name="connsiteX30" fmla="*/ 9495084 w 10526747"/>
              <a:gd name="connsiteY30" fmla="*/ 6320538 h 6858000"/>
              <a:gd name="connsiteX31" fmla="*/ 9476200 w 10526747"/>
              <a:gd name="connsiteY31" fmla="*/ 6323222 h 6858000"/>
              <a:gd name="connsiteX32" fmla="*/ 8194367 w 10526747"/>
              <a:gd name="connsiteY32" fmla="*/ 6853725 h 6858000"/>
              <a:gd name="connsiteX33" fmla="*/ 8164288 w 10526747"/>
              <a:gd name="connsiteY33" fmla="*/ 6858000 h 6858000"/>
              <a:gd name="connsiteX34" fmla="*/ 8022645 w 10526747"/>
              <a:gd name="connsiteY34" fmla="*/ 6858000 h 6858000"/>
              <a:gd name="connsiteX35" fmla="*/ 8006771 w 10526747"/>
              <a:gd name="connsiteY35" fmla="*/ 6854532 h 6858000"/>
              <a:gd name="connsiteX36" fmla="*/ 7971735 w 10526747"/>
              <a:gd name="connsiteY36" fmla="*/ 6819707 h 6858000"/>
              <a:gd name="connsiteX37" fmla="*/ 7982770 w 10526747"/>
              <a:gd name="connsiteY37" fmla="*/ 6753364 h 6858000"/>
              <a:gd name="connsiteX38" fmla="*/ 9129766 w 10526747"/>
              <a:gd name="connsiteY38" fmla="*/ 6369466 h 6858000"/>
              <a:gd name="connsiteX39" fmla="*/ 9153787 w 10526747"/>
              <a:gd name="connsiteY39" fmla="*/ 6336715 h 6858000"/>
              <a:gd name="connsiteX40" fmla="*/ 9121042 w 10526747"/>
              <a:gd name="connsiteY40" fmla="*/ 6312820 h 6858000"/>
              <a:gd name="connsiteX41" fmla="*/ 7933834 w 10526747"/>
              <a:gd name="connsiteY41" fmla="*/ 6722959 h 6858000"/>
              <a:gd name="connsiteX42" fmla="*/ 7916661 w 10526747"/>
              <a:gd name="connsiteY42" fmla="*/ 6836841 h 6858000"/>
              <a:gd name="connsiteX43" fmla="*/ 7929153 w 10526747"/>
              <a:gd name="connsiteY43" fmla="*/ 6858000 h 6858000"/>
              <a:gd name="connsiteX44" fmla="*/ 7363746 w 10526747"/>
              <a:gd name="connsiteY44" fmla="*/ 6858000 h 6858000"/>
              <a:gd name="connsiteX45" fmla="*/ 7397780 w 10526747"/>
              <a:gd name="connsiteY45" fmla="*/ 6819541 h 6858000"/>
              <a:gd name="connsiteX46" fmla="*/ 8229223 w 10526747"/>
              <a:gd name="connsiteY46" fmla="*/ 6207369 h 6858000"/>
              <a:gd name="connsiteX47" fmla="*/ 8680801 w 10526747"/>
              <a:gd name="connsiteY47" fmla="*/ 6147664 h 6858000"/>
              <a:gd name="connsiteX48" fmla="*/ 10526747 w 10526747"/>
              <a:gd name="connsiteY48" fmla="*/ 6076960 h 6858000"/>
              <a:gd name="connsiteX49" fmla="*/ 10526747 w 10526747"/>
              <a:gd name="connsiteY49" fmla="*/ 6156056 h 6858000"/>
              <a:gd name="connsiteX50" fmla="*/ 10518609 w 10526747"/>
              <a:gd name="connsiteY50" fmla="*/ 6162318 h 6858000"/>
              <a:gd name="connsiteX51" fmla="*/ 9942868 w 10526747"/>
              <a:gd name="connsiteY51" fmla="*/ 6810236 h 6858000"/>
              <a:gd name="connsiteX52" fmla="*/ 9956481 w 10526747"/>
              <a:gd name="connsiteY52" fmla="*/ 6854428 h 6858000"/>
              <a:gd name="connsiteX53" fmla="*/ 9959245 w 10526747"/>
              <a:gd name="connsiteY53" fmla="*/ 6858000 h 6858000"/>
              <a:gd name="connsiteX54" fmla="*/ 9582517 w 10526747"/>
              <a:gd name="connsiteY54" fmla="*/ 6858000 h 6858000"/>
              <a:gd name="connsiteX55" fmla="*/ 9600392 w 10526747"/>
              <a:gd name="connsiteY55" fmla="*/ 6824046 h 6858000"/>
              <a:gd name="connsiteX56" fmla="*/ 10376678 w 10526747"/>
              <a:gd name="connsiteY56" fmla="*/ 6137540 h 6858000"/>
              <a:gd name="connsiteX57" fmla="*/ 10526747 w 10526747"/>
              <a:gd name="connsiteY57" fmla="*/ 5361688 h 6858000"/>
              <a:gd name="connsiteX58" fmla="*/ 10526747 w 10526747"/>
              <a:gd name="connsiteY58" fmla="*/ 5525582 h 6858000"/>
              <a:gd name="connsiteX59" fmla="*/ 10518793 w 10526747"/>
              <a:gd name="connsiteY59" fmla="*/ 5526613 h 6858000"/>
              <a:gd name="connsiteX60" fmla="*/ 10325406 w 10526747"/>
              <a:gd name="connsiteY60" fmla="*/ 5509653 h 6858000"/>
              <a:gd name="connsiteX61" fmla="*/ 10303745 w 10526747"/>
              <a:gd name="connsiteY61" fmla="*/ 5493362 h 6858000"/>
              <a:gd name="connsiteX62" fmla="*/ 10293425 w 10526747"/>
              <a:gd name="connsiteY62" fmla="*/ 5472932 h 6858000"/>
              <a:gd name="connsiteX63" fmla="*/ 10312685 w 10526747"/>
              <a:gd name="connsiteY63" fmla="*/ 5410856 h 6858000"/>
              <a:gd name="connsiteX64" fmla="*/ 10490744 w 10526747"/>
              <a:gd name="connsiteY64" fmla="*/ 5362422 h 6858000"/>
              <a:gd name="connsiteX65" fmla="*/ 10430720 w 10526747"/>
              <a:gd name="connsiteY65" fmla="*/ 5056650 h 6858000"/>
              <a:gd name="connsiteX66" fmla="*/ 10526747 w 10526747"/>
              <a:gd name="connsiteY66" fmla="*/ 5059455 h 6858000"/>
              <a:gd name="connsiteX67" fmla="*/ 10526747 w 10526747"/>
              <a:gd name="connsiteY67" fmla="*/ 5304849 h 6858000"/>
              <a:gd name="connsiteX68" fmla="*/ 10503038 w 10526747"/>
              <a:gd name="connsiteY68" fmla="*/ 5304960 h 6858000"/>
              <a:gd name="connsiteX69" fmla="*/ 10275830 w 10526747"/>
              <a:gd name="connsiteY69" fmla="*/ 5367008 h 6858000"/>
              <a:gd name="connsiteX70" fmla="*/ 10237740 w 10526747"/>
              <a:gd name="connsiteY70" fmla="*/ 5486881 h 6858000"/>
              <a:gd name="connsiteX71" fmla="*/ 10298822 w 10526747"/>
              <a:gd name="connsiteY71" fmla="*/ 5560504 h 6858000"/>
              <a:gd name="connsiteX72" fmla="*/ 10448298 w 10526747"/>
              <a:gd name="connsiteY72" fmla="*/ 5586562 h 6858000"/>
              <a:gd name="connsiteX73" fmla="*/ 10526747 w 10526747"/>
              <a:gd name="connsiteY73" fmla="*/ 5581622 h 6858000"/>
              <a:gd name="connsiteX74" fmla="*/ 10526747 w 10526747"/>
              <a:gd name="connsiteY74" fmla="*/ 5751075 h 6858000"/>
              <a:gd name="connsiteX75" fmla="*/ 10358206 w 10526747"/>
              <a:gd name="connsiteY75" fmla="*/ 5774152 h 6858000"/>
              <a:gd name="connsiteX76" fmla="*/ 9479882 w 10526747"/>
              <a:gd name="connsiteY76" fmla="*/ 5714358 h 6858000"/>
              <a:gd name="connsiteX77" fmla="*/ 8937262 w 10526747"/>
              <a:gd name="connsiteY77" fmla="*/ 5674312 h 6858000"/>
              <a:gd name="connsiteX78" fmla="*/ 10226397 w 10526747"/>
              <a:gd name="connsiteY78" fmla="*/ 5064190 h 6858000"/>
              <a:gd name="connsiteX79" fmla="*/ 10430720 w 10526747"/>
              <a:gd name="connsiteY79" fmla="*/ 5056650 h 6858000"/>
              <a:gd name="connsiteX80" fmla="*/ 274041 w 10526747"/>
              <a:gd name="connsiteY80" fmla="*/ 1320575 h 6858000"/>
              <a:gd name="connsiteX81" fmla="*/ 325848 w 10526747"/>
              <a:gd name="connsiteY81" fmla="*/ 1323054 h 6858000"/>
              <a:gd name="connsiteX82" fmla="*/ 350931 w 10526747"/>
              <a:gd name="connsiteY82" fmla="*/ 1333324 h 6858000"/>
              <a:gd name="connsiteX83" fmla="*/ 366092 w 10526747"/>
              <a:gd name="connsiteY83" fmla="*/ 1350471 h 6858000"/>
              <a:gd name="connsiteX84" fmla="*/ 363190 w 10526747"/>
              <a:gd name="connsiteY84" fmla="*/ 1415403 h 6858000"/>
              <a:gd name="connsiteX85" fmla="*/ 118133 w 10526747"/>
              <a:gd name="connsiteY85" fmla="*/ 1531528 h 6858000"/>
              <a:gd name="connsiteX86" fmla="*/ 0 w 10526747"/>
              <a:gd name="connsiteY86" fmla="*/ 1552853 h 6858000"/>
              <a:gd name="connsiteX87" fmla="*/ 0 w 10526747"/>
              <a:gd name="connsiteY87" fmla="*/ 1413188 h 6858000"/>
              <a:gd name="connsiteX88" fmla="*/ 7224 w 10526747"/>
              <a:gd name="connsiteY88" fmla="*/ 1409476 h 6858000"/>
              <a:gd name="connsiteX89" fmla="*/ 274041 w 10526747"/>
              <a:gd name="connsiteY89" fmla="*/ 1320575 h 6858000"/>
              <a:gd name="connsiteX90" fmla="*/ 1626965 w 10526747"/>
              <a:gd name="connsiteY90" fmla="*/ 812014 h 6858000"/>
              <a:gd name="connsiteX91" fmla="*/ 534505 w 10526747"/>
              <a:gd name="connsiteY91" fmla="*/ 1728889 h 6858000"/>
              <a:gd name="connsiteX92" fmla="*/ 116371 w 10526747"/>
              <a:gd name="connsiteY92" fmla="*/ 1837072 h 6858000"/>
              <a:gd name="connsiteX93" fmla="*/ 0 w 10526747"/>
              <a:gd name="connsiteY93" fmla="*/ 1852041 h 6858000"/>
              <a:gd name="connsiteX94" fmla="*/ 0 w 10526747"/>
              <a:gd name="connsiteY94" fmla="*/ 1613143 h 6858000"/>
              <a:gd name="connsiteX95" fmla="*/ 100903 w 10526747"/>
              <a:gd name="connsiteY95" fmla="*/ 1594106 h 6858000"/>
              <a:gd name="connsiteX96" fmla="*/ 409953 w 10526747"/>
              <a:gd name="connsiteY96" fmla="*/ 1448481 h 6858000"/>
              <a:gd name="connsiteX97" fmla="*/ 416424 w 10526747"/>
              <a:gd name="connsiteY97" fmla="*/ 1322867 h 6858000"/>
              <a:gd name="connsiteX98" fmla="*/ 338679 w 10526747"/>
              <a:gd name="connsiteY98" fmla="*/ 1267125 h 6858000"/>
              <a:gd name="connsiteX99" fmla="*/ 92777 w 10526747"/>
              <a:gd name="connsiteY99" fmla="*/ 1311081 h 6858000"/>
              <a:gd name="connsiteX100" fmla="*/ 0 w 10526747"/>
              <a:gd name="connsiteY100" fmla="*/ 1350525 h 6858000"/>
              <a:gd name="connsiteX101" fmla="*/ 0 w 10526747"/>
              <a:gd name="connsiteY101" fmla="*/ 1171724 h 6858000"/>
              <a:gd name="connsiteX102" fmla="*/ 30132 w 10526747"/>
              <a:gd name="connsiteY102" fmla="*/ 1156985 h 6858000"/>
              <a:gd name="connsiteX103" fmla="*/ 1091907 w 10526747"/>
              <a:gd name="connsiteY103" fmla="*/ 910775 h 6858000"/>
              <a:gd name="connsiteX104" fmla="*/ 1626965 w 10526747"/>
              <a:gd name="connsiteY104" fmla="*/ 812014 h 6858000"/>
              <a:gd name="connsiteX105" fmla="*/ 1653576 w 10526747"/>
              <a:gd name="connsiteY105" fmla="*/ 1 h 6858000"/>
              <a:gd name="connsiteX106" fmla="*/ 1522599 w 10526747"/>
              <a:gd name="connsiteY106" fmla="*/ 67611 h 6858000"/>
              <a:gd name="connsiteX107" fmla="*/ 1264594 w 10526747"/>
              <a:gd name="connsiteY107" fmla="*/ 188329 h 6858000"/>
              <a:gd name="connsiteX108" fmla="*/ 1249655 w 10526747"/>
              <a:gd name="connsiteY108" fmla="*/ 226097 h 6858000"/>
              <a:gd name="connsiteX109" fmla="*/ 1287387 w 10526747"/>
              <a:gd name="connsiteY109" fmla="*/ 240914 h 6858000"/>
              <a:gd name="connsiteX110" fmla="*/ 1611791 w 10526747"/>
              <a:gd name="connsiteY110" fmla="*/ 86968 h 6858000"/>
              <a:gd name="connsiteX111" fmla="*/ 1774924 w 10526747"/>
              <a:gd name="connsiteY111" fmla="*/ 1 h 6858000"/>
              <a:gd name="connsiteX112" fmla="*/ 1056382 w 10526747"/>
              <a:gd name="connsiteY112" fmla="*/ 1 h 6858000"/>
              <a:gd name="connsiteX113" fmla="*/ 1010286 w 10526747"/>
              <a:gd name="connsiteY113" fmla="*/ 72387 h 6858000"/>
              <a:gd name="connsiteX114" fmla="*/ 895960 w 10526747"/>
              <a:gd name="connsiteY114" fmla="*/ 287324 h 6858000"/>
              <a:gd name="connsiteX115" fmla="*/ 904604 w 10526747"/>
              <a:gd name="connsiteY115" fmla="*/ 322802 h 6858000"/>
              <a:gd name="connsiteX116" fmla="*/ 905266 w 10526747"/>
              <a:gd name="connsiteY116" fmla="*/ 323166 h 6858000"/>
              <a:gd name="connsiteX117" fmla="*/ 941184 w 10526747"/>
              <a:gd name="connsiteY117" fmla="*/ 320849 h 6858000"/>
              <a:gd name="connsiteX118" fmla="*/ 1227216 w 10526747"/>
              <a:gd name="connsiteY118" fmla="*/ 69638 h 6858000"/>
              <a:gd name="connsiteX119" fmla="*/ 1311729 w 10526747"/>
              <a:gd name="connsiteY119" fmla="*/ 1 h 6858000"/>
              <a:gd name="connsiteX120" fmla="*/ 1221971 w 10526747"/>
              <a:gd name="connsiteY120" fmla="*/ 1 h 6858000"/>
              <a:gd name="connsiteX121" fmla="*/ 1140490 w 10526747"/>
              <a:gd name="connsiteY121" fmla="*/ 68500 h 6858000"/>
              <a:gd name="connsiteX122" fmla="*/ 1018649 w 10526747"/>
              <a:gd name="connsiteY122" fmla="*/ 174519 h 6858000"/>
              <a:gd name="connsiteX123" fmla="*/ 1122136 w 10526747"/>
              <a:gd name="connsiteY123" fmla="*/ 1 h 6858000"/>
              <a:gd name="connsiteX124" fmla="*/ 0 w 10526747"/>
              <a:gd name="connsiteY124" fmla="*/ 0 h 6858000"/>
              <a:gd name="connsiteX125" fmla="*/ 10526747 w 10526747"/>
              <a:gd name="connsiteY125" fmla="*/ 0 h 6858000"/>
              <a:gd name="connsiteX126" fmla="*/ 10526747 w 10526747"/>
              <a:gd name="connsiteY126" fmla="*/ 5001568 h 6858000"/>
              <a:gd name="connsiteX127" fmla="*/ 10467997 w 10526747"/>
              <a:gd name="connsiteY127" fmla="*/ 4999289 h 6858000"/>
              <a:gd name="connsiteX128" fmla="*/ 10222468 w 10526747"/>
              <a:gd name="connsiteY128" fmla="*/ 5006884 h 6858000"/>
              <a:gd name="connsiteX129" fmla="*/ 8829671 w 10526747"/>
              <a:gd name="connsiteY129" fmla="*/ 5703712 h 6858000"/>
              <a:gd name="connsiteX130" fmla="*/ 8827166 w 10526747"/>
              <a:gd name="connsiteY130" fmla="*/ 5737710 h 6858000"/>
              <a:gd name="connsiteX131" fmla="*/ 8858888 w 10526747"/>
              <a:gd name="connsiteY131" fmla="*/ 5750001 h 6858000"/>
              <a:gd name="connsiteX132" fmla="*/ 9468071 w 10526747"/>
              <a:gd name="connsiteY132" fmla="*/ 5770582 h 6858000"/>
              <a:gd name="connsiteX133" fmla="*/ 10362913 w 10526747"/>
              <a:gd name="connsiteY133" fmla="*/ 5831504 h 6858000"/>
              <a:gd name="connsiteX134" fmla="*/ 10526747 w 10526747"/>
              <a:gd name="connsiteY134" fmla="*/ 5809096 h 6858000"/>
              <a:gd name="connsiteX135" fmla="*/ 10526747 w 10526747"/>
              <a:gd name="connsiteY135" fmla="*/ 6016147 h 6858000"/>
              <a:gd name="connsiteX136" fmla="*/ 10517134 w 10526747"/>
              <a:gd name="connsiteY136" fmla="*/ 6019476 h 6858000"/>
              <a:gd name="connsiteX137" fmla="*/ 9479712 w 10526747"/>
              <a:gd name="connsiteY137" fmla="*/ 6192305 h 6858000"/>
              <a:gd name="connsiteX138" fmla="*/ 9311580 w 10526747"/>
              <a:gd name="connsiteY138" fmla="*/ 6161834 h 6858000"/>
              <a:gd name="connsiteX139" fmla="*/ 8215829 w 10526747"/>
              <a:gd name="connsiteY139" fmla="*/ 6152127 h 6858000"/>
              <a:gd name="connsiteX140" fmla="*/ 7354667 w 10526747"/>
              <a:gd name="connsiteY140" fmla="*/ 6782259 h 6858000"/>
              <a:gd name="connsiteX141" fmla="*/ 7287484 w 10526747"/>
              <a:gd name="connsiteY141" fmla="*/ 6858000 h 6858000"/>
              <a:gd name="connsiteX142" fmla="*/ 0 w 10526747"/>
              <a:gd name="connsiteY142" fmla="*/ 6858000 h 6858000"/>
              <a:gd name="connsiteX143" fmla="*/ 0 w 10526747"/>
              <a:gd name="connsiteY143" fmla="*/ 1909667 h 6858000"/>
              <a:gd name="connsiteX144" fmla="*/ 109965 w 10526747"/>
              <a:gd name="connsiteY144" fmla="*/ 1896480 h 6858000"/>
              <a:gd name="connsiteX145" fmla="*/ 552828 w 10526747"/>
              <a:gd name="connsiteY145" fmla="*/ 1783329 h 6858000"/>
              <a:gd name="connsiteX146" fmla="*/ 1723594 w 10526747"/>
              <a:gd name="connsiteY146" fmla="*/ 756311 h 6858000"/>
              <a:gd name="connsiteX147" fmla="*/ 1717402 w 10526747"/>
              <a:gd name="connsiteY147" fmla="*/ 722787 h 6858000"/>
              <a:gd name="connsiteX148" fmla="*/ 1683602 w 10526747"/>
              <a:gd name="connsiteY148" fmla="*/ 718936 h 6858000"/>
              <a:gd name="connsiteX149" fmla="*/ 1089084 w 10526747"/>
              <a:gd name="connsiteY149" fmla="*/ 853392 h 6858000"/>
              <a:gd name="connsiteX150" fmla="*/ 7395 w 10526747"/>
              <a:gd name="connsiteY150" fmla="*/ 1104173 h 6858000"/>
              <a:gd name="connsiteX151" fmla="*/ 0 w 10526747"/>
              <a:gd name="connsiteY151" fmla="*/ 1107789 h 6858000"/>
              <a:gd name="connsiteX152" fmla="*/ 0 w 10526747"/>
              <a:gd name="connsiteY152" fmla="*/ 885939 h 6858000"/>
              <a:gd name="connsiteX153" fmla="*/ 11190 w 10526747"/>
              <a:gd name="connsiteY153" fmla="*/ 878454 h 6858000"/>
              <a:gd name="connsiteX154" fmla="*/ 970961 w 10526747"/>
              <a:gd name="connsiteY154" fmla="*/ 448383 h 6858000"/>
              <a:gd name="connsiteX155" fmla="*/ 1141327 w 10526747"/>
              <a:gd name="connsiteY155" fmla="*/ 435256 h 6858000"/>
              <a:gd name="connsiteX156" fmla="*/ 2203777 w 10526747"/>
              <a:gd name="connsiteY156" fmla="*/ 166984 h 6858000"/>
              <a:gd name="connsiteX157" fmla="*/ 2329273 w 10526747"/>
              <a:gd name="connsiteY157" fmla="*/ 87116 h 6858000"/>
              <a:gd name="connsiteX158" fmla="*/ 2433051 w 10526747"/>
              <a:gd name="connsiteY158" fmla="*/ 1 h 6858000"/>
              <a:gd name="connsiteX159" fmla="*/ 2345457 w 10526747"/>
              <a:gd name="connsiteY159" fmla="*/ 1 h 6858000"/>
              <a:gd name="connsiteX160" fmla="*/ 2296509 w 10526747"/>
              <a:gd name="connsiteY160" fmla="*/ 40941 h 6858000"/>
              <a:gd name="connsiteX161" fmla="*/ 2176821 w 10526747"/>
              <a:gd name="connsiteY161" fmla="*/ 116938 h 6858000"/>
              <a:gd name="connsiteX162" fmla="*/ 1137802 w 10526747"/>
              <a:gd name="connsiteY162" fmla="*/ 378521 h 6858000"/>
              <a:gd name="connsiteX163" fmla="*/ 966247 w 10526747"/>
              <a:gd name="connsiteY163" fmla="*/ 391770 h 6858000"/>
              <a:gd name="connsiteX164" fmla="*/ 306841 w 10526747"/>
              <a:gd name="connsiteY164" fmla="*/ 634697 h 6858000"/>
              <a:gd name="connsiteX165" fmla="*/ 675464 w 10526747"/>
              <a:gd name="connsiteY165" fmla="*/ 91144 h 6858000"/>
              <a:gd name="connsiteX166" fmla="*/ 710359 w 10526747"/>
              <a:gd name="connsiteY166" fmla="*/ 1 h 6858000"/>
              <a:gd name="connsiteX167" fmla="*/ 649601 w 10526747"/>
              <a:gd name="connsiteY167" fmla="*/ 1 h 6858000"/>
              <a:gd name="connsiteX168" fmla="*/ 639022 w 10526747"/>
              <a:gd name="connsiteY168" fmla="*/ 31394 h 6858000"/>
              <a:gd name="connsiteX169" fmla="*/ 202637 w 10526747"/>
              <a:gd name="connsiteY169" fmla="*/ 655677 h 6858000"/>
              <a:gd name="connsiteX170" fmla="*/ 0 w 10526747"/>
              <a:gd name="connsiteY170" fmla="*/ 815286 h 6858000"/>
              <a:gd name="connsiteX171" fmla="*/ 0 w 10526747"/>
              <a:gd name="connsiteY171" fmla="*/ 703636 h 6858000"/>
              <a:gd name="connsiteX172" fmla="*/ 70642 w 10526747"/>
              <a:gd name="connsiteY172" fmla="*/ 604723 h 6858000"/>
              <a:gd name="connsiteX173" fmla="*/ 373670 w 10526747"/>
              <a:gd name="connsiteY173" fmla="*/ 15314 h 6858000"/>
              <a:gd name="connsiteX174" fmla="*/ 371298 w 10526747"/>
              <a:gd name="connsiteY174" fmla="*/ 1 h 6858000"/>
              <a:gd name="connsiteX175" fmla="*/ 312907 w 10526747"/>
              <a:gd name="connsiteY175" fmla="*/ 1 h 6858000"/>
              <a:gd name="connsiteX176" fmla="*/ 314881 w 10526747"/>
              <a:gd name="connsiteY176" fmla="*/ 41056 h 6858000"/>
              <a:gd name="connsiteX177" fmla="*/ 53044 w 10526747"/>
              <a:gd name="connsiteY177" fmla="*/ 530341 h 6858000"/>
              <a:gd name="connsiteX178" fmla="*/ 0 w 10526747"/>
              <a:gd name="connsiteY178" fmla="*/ 605086 h 6858000"/>
              <a:gd name="connsiteX179" fmla="*/ 0 w 10526747"/>
              <a:gd name="connsiteY179" fmla="*/ 215336 h 6858000"/>
              <a:gd name="connsiteX180" fmla="*/ 32299 w 10526747"/>
              <a:gd name="connsiteY180" fmla="*/ 164855 h 6858000"/>
              <a:gd name="connsiteX181" fmla="*/ 148791 w 10526747"/>
              <a:gd name="connsiteY181" fmla="*/ 16144 h 6858000"/>
              <a:gd name="connsiteX182" fmla="*/ 167288 w 10526747"/>
              <a:gd name="connsiteY182" fmla="*/ 1 h 6858000"/>
              <a:gd name="connsiteX183" fmla="*/ 85981 w 10526747"/>
              <a:gd name="connsiteY183" fmla="*/ 1 h 6858000"/>
              <a:gd name="connsiteX184" fmla="*/ 83799 w 10526747"/>
              <a:gd name="connsiteY184" fmla="*/ 2144 h 6858000"/>
              <a:gd name="connsiteX185" fmla="*/ 24020 w 10526747"/>
              <a:gd name="connsiteY185" fmla="*/ 76474 h 6858000"/>
              <a:gd name="connsiteX186" fmla="*/ 0 w 10526747"/>
              <a:gd name="connsiteY186" fmla="*/ 1118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526747" h="6858000">
                <a:moveTo>
                  <a:pt x="10526747" y="6575902"/>
                </a:moveTo>
                <a:lnTo>
                  <a:pt x="10526747" y="6807951"/>
                </a:lnTo>
                <a:lnTo>
                  <a:pt x="10492321" y="6847087"/>
                </a:lnTo>
                <a:lnTo>
                  <a:pt x="10481149" y="6858000"/>
                </a:lnTo>
                <a:lnTo>
                  <a:pt x="10208753" y="6858000"/>
                </a:lnTo>
                <a:lnTo>
                  <a:pt x="10224842" y="6848785"/>
                </a:lnTo>
                <a:cubicBezTo>
                  <a:pt x="10297194" y="6800926"/>
                  <a:pt x="10382418" y="6726422"/>
                  <a:pt x="10481053" y="6624889"/>
                </a:cubicBezTo>
                <a:close/>
                <a:moveTo>
                  <a:pt x="9364184" y="6445146"/>
                </a:moveTo>
                <a:cubicBezTo>
                  <a:pt x="9214897" y="6603492"/>
                  <a:pt x="9055331" y="6739209"/>
                  <a:pt x="8890904" y="6849059"/>
                </a:cubicBezTo>
                <a:lnTo>
                  <a:pt x="8876238" y="6858000"/>
                </a:lnTo>
                <a:lnTo>
                  <a:pt x="8396057" y="6858000"/>
                </a:lnTo>
                <a:lnTo>
                  <a:pt x="8435744" y="6846843"/>
                </a:lnTo>
                <a:cubicBezTo>
                  <a:pt x="8760796" y="6741021"/>
                  <a:pt x="9157475" y="6549487"/>
                  <a:pt x="9364184" y="6445146"/>
                </a:cubicBezTo>
                <a:close/>
                <a:moveTo>
                  <a:pt x="10526747" y="6229836"/>
                </a:moveTo>
                <a:lnTo>
                  <a:pt x="10526747" y="6491852"/>
                </a:lnTo>
                <a:lnTo>
                  <a:pt x="10477026" y="6545893"/>
                </a:lnTo>
                <a:cubicBezTo>
                  <a:pt x="10169973" y="6871927"/>
                  <a:pt x="10063878" y="6867957"/>
                  <a:pt x="10031561" y="6849200"/>
                </a:cubicBezTo>
                <a:cubicBezTo>
                  <a:pt x="10005329" y="6833990"/>
                  <a:pt x="10001072" y="6816815"/>
                  <a:pt x="10000048" y="6805210"/>
                </a:cubicBezTo>
                <a:cubicBezTo>
                  <a:pt x="9992819" y="6713685"/>
                  <a:pt x="10171951" y="6534308"/>
                  <a:pt x="10364333" y="6366526"/>
                </a:cubicBezTo>
                <a:close/>
                <a:moveTo>
                  <a:pt x="8680801" y="6147664"/>
                </a:moveTo>
                <a:cubicBezTo>
                  <a:pt x="8909668" y="6144009"/>
                  <a:pt x="9107259" y="6181212"/>
                  <a:pt x="9300614" y="6217610"/>
                </a:cubicBezTo>
                <a:cubicBezTo>
                  <a:pt x="9356236" y="6227992"/>
                  <a:pt x="9413684" y="6238752"/>
                  <a:pt x="9469927" y="6248264"/>
                </a:cubicBezTo>
                <a:cubicBezTo>
                  <a:pt x="9670520" y="6281725"/>
                  <a:pt x="9943947" y="6235693"/>
                  <a:pt x="10169366" y="6180359"/>
                </a:cubicBezTo>
                <a:cubicBezTo>
                  <a:pt x="9935876" y="6317670"/>
                  <a:pt x="9744844" y="6498161"/>
                  <a:pt x="9597904" y="6720394"/>
                </a:cubicBezTo>
                <a:lnTo>
                  <a:pt x="9520863" y="6858000"/>
                </a:lnTo>
                <a:lnTo>
                  <a:pt x="8977652" y="6858000"/>
                </a:lnTo>
                <a:lnTo>
                  <a:pt x="8994112" y="6847239"/>
                </a:lnTo>
                <a:cubicBezTo>
                  <a:pt x="9176051" y="6716508"/>
                  <a:pt x="9350884" y="6555045"/>
                  <a:pt x="9511453" y="6367112"/>
                </a:cubicBezTo>
                <a:cubicBezTo>
                  <a:pt x="9520504" y="6356630"/>
                  <a:pt x="9520782" y="6341364"/>
                  <a:pt x="9512081" y="6330602"/>
                </a:cubicBezTo>
                <a:cubicBezTo>
                  <a:pt x="9511969" y="6330391"/>
                  <a:pt x="9511857" y="6330181"/>
                  <a:pt x="9511534" y="6330082"/>
                </a:cubicBezTo>
                <a:cubicBezTo>
                  <a:pt x="9507190" y="6324968"/>
                  <a:pt x="9501340" y="6321734"/>
                  <a:pt x="9495084" y="6320538"/>
                </a:cubicBezTo>
                <a:cubicBezTo>
                  <a:pt x="9488829" y="6319342"/>
                  <a:pt x="9482167" y="6320184"/>
                  <a:pt x="9476200" y="6323222"/>
                </a:cubicBezTo>
                <a:cubicBezTo>
                  <a:pt x="9204042" y="6467711"/>
                  <a:pt x="8547544" y="6786794"/>
                  <a:pt x="8194367" y="6853725"/>
                </a:cubicBezTo>
                <a:lnTo>
                  <a:pt x="8164288" y="6858000"/>
                </a:lnTo>
                <a:lnTo>
                  <a:pt x="8022645" y="6858000"/>
                </a:lnTo>
                <a:lnTo>
                  <a:pt x="8006771" y="6854532"/>
                </a:lnTo>
                <a:cubicBezTo>
                  <a:pt x="7987985" y="6846703"/>
                  <a:pt x="7976824" y="6835900"/>
                  <a:pt x="7971735" y="6819707"/>
                </a:cubicBezTo>
                <a:cubicBezTo>
                  <a:pt x="7964904" y="6797692"/>
                  <a:pt x="7968557" y="6776040"/>
                  <a:pt x="7982770" y="6753364"/>
                </a:cubicBezTo>
                <a:cubicBezTo>
                  <a:pt x="8101101" y="6564368"/>
                  <a:pt x="8851022" y="6412117"/>
                  <a:pt x="9129766" y="6369466"/>
                </a:cubicBezTo>
                <a:cubicBezTo>
                  <a:pt x="9145529" y="6367024"/>
                  <a:pt x="9156193" y="6352445"/>
                  <a:pt x="9153787" y="6336715"/>
                </a:cubicBezTo>
                <a:cubicBezTo>
                  <a:pt x="9151382" y="6320986"/>
                  <a:pt x="9136805" y="6310378"/>
                  <a:pt x="9121042" y="6312820"/>
                </a:cubicBezTo>
                <a:cubicBezTo>
                  <a:pt x="9078969" y="6319262"/>
                  <a:pt x="8090482" y="6473092"/>
                  <a:pt x="7933834" y="6722959"/>
                </a:cubicBezTo>
                <a:cubicBezTo>
                  <a:pt x="7910560" y="6760172"/>
                  <a:pt x="7904628" y="6798423"/>
                  <a:pt x="7916661" y="6836841"/>
                </a:cubicBezTo>
                <a:lnTo>
                  <a:pt x="7929153" y="6858000"/>
                </a:lnTo>
                <a:lnTo>
                  <a:pt x="7363746" y="6858000"/>
                </a:lnTo>
                <a:lnTo>
                  <a:pt x="7397780" y="6819541"/>
                </a:lnTo>
                <a:cubicBezTo>
                  <a:pt x="7601147" y="6587759"/>
                  <a:pt x="7854264" y="6299287"/>
                  <a:pt x="8229223" y="6207369"/>
                </a:cubicBezTo>
                <a:cubicBezTo>
                  <a:pt x="8394902" y="6166759"/>
                  <a:pt x="8543481" y="6149857"/>
                  <a:pt x="8680801" y="6147664"/>
                </a:cubicBezTo>
                <a:close/>
                <a:moveTo>
                  <a:pt x="10526747" y="6076960"/>
                </a:moveTo>
                <a:lnTo>
                  <a:pt x="10526747" y="6156056"/>
                </a:lnTo>
                <a:lnTo>
                  <a:pt x="10518609" y="6162318"/>
                </a:lnTo>
                <a:cubicBezTo>
                  <a:pt x="10100223" y="6504649"/>
                  <a:pt x="9933542" y="6692355"/>
                  <a:pt x="9942868" y="6810236"/>
                </a:cubicBezTo>
                <a:cubicBezTo>
                  <a:pt x="9943925" y="6823173"/>
                  <a:pt x="9947476" y="6838766"/>
                  <a:pt x="9956481" y="6854428"/>
                </a:cubicBezTo>
                <a:lnTo>
                  <a:pt x="9959245" y="6858000"/>
                </a:lnTo>
                <a:lnTo>
                  <a:pt x="9582517" y="6858000"/>
                </a:lnTo>
                <a:lnTo>
                  <a:pt x="9600392" y="6824046"/>
                </a:lnTo>
                <a:cubicBezTo>
                  <a:pt x="9781549" y="6516357"/>
                  <a:pt x="10037694" y="6289761"/>
                  <a:pt x="10376678" y="6137540"/>
                </a:cubicBezTo>
                <a:close/>
                <a:moveTo>
                  <a:pt x="10526747" y="5361688"/>
                </a:moveTo>
                <a:lnTo>
                  <a:pt x="10526747" y="5525582"/>
                </a:lnTo>
                <a:lnTo>
                  <a:pt x="10518793" y="5526613"/>
                </a:lnTo>
                <a:cubicBezTo>
                  <a:pt x="10434535" y="5534494"/>
                  <a:pt x="10366076" y="5530752"/>
                  <a:pt x="10325406" y="5509653"/>
                </a:cubicBezTo>
                <a:cubicBezTo>
                  <a:pt x="10316310" y="5504769"/>
                  <a:pt x="10309127" y="5499410"/>
                  <a:pt x="10303745" y="5493362"/>
                </a:cubicBezTo>
                <a:cubicBezTo>
                  <a:pt x="10298686" y="5487413"/>
                  <a:pt x="10295429" y="5480776"/>
                  <a:pt x="10293425" y="5472932"/>
                </a:cubicBezTo>
                <a:cubicBezTo>
                  <a:pt x="10286815" y="5446749"/>
                  <a:pt x="10292880" y="5427596"/>
                  <a:pt x="10312685" y="5410856"/>
                </a:cubicBezTo>
                <a:cubicBezTo>
                  <a:pt x="10345584" y="5383341"/>
                  <a:pt x="10408424" y="5367658"/>
                  <a:pt x="10490744" y="5362422"/>
                </a:cubicBezTo>
                <a:close/>
                <a:moveTo>
                  <a:pt x="10430720" y="5056650"/>
                </a:moveTo>
                <a:lnTo>
                  <a:pt x="10526747" y="5059455"/>
                </a:lnTo>
                <a:lnTo>
                  <a:pt x="10526747" y="5304849"/>
                </a:lnTo>
                <a:lnTo>
                  <a:pt x="10503038" y="5304960"/>
                </a:lnTo>
                <a:cubicBezTo>
                  <a:pt x="10400994" y="5310151"/>
                  <a:pt x="10320402" y="5329742"/>
                  <a:pt x="10275830" y="5367008"/>
                </a:cubicBezTo>
                <a:cubicBezTo>
                  <a:pt x="10239149" y="5397850"/>
                  <a:pt x="10225915" y="5439173"/>
                  <a:pt x="10237740" y="5486881"/>
                </a:cubicBezTo>
                <a:cubicBezTo>
                  <a:pt x="10245769" y="5518789"/>
                  <a:pt x="10266241" y="5543541"/>
                  <a:pt x="10298822" y="5560504"/>
                </a:cubicBezTo>
                <a:cubicBezTo>
                  <a:pt x="10334839" y="5579218"/>
                  <a:pt x="10386522" y="5586936"/>
                  <a:pt x="10448298" y="5586562"/>
                </a:cubicBezTo>
                <a:lnTo>
                  <a:pt x="10526747" y="5581622"/>
                </a:lnTo>
                <a:lnTo>
                  <a:pt x="10526747" y="5751075"/>
                </a:lnTo>
                <a:lnTo>
                  <a:pt x="10358206" y="5774152"/>
                </a:lnTo>
                <a:cubicBezTo>
                  <a:pt x="9959786" y="5815101"/>
                  <a:pt x="9699620" y="5760519"/>
                  <a:pt x="9479882" y="5714358"/>
                </a:cubicBezTo>
                <a:cubicBezTo>
                  <a:pt x="9295087" y="5675466"/>
                  <a:pt x="9131785" y="5641346"/>
                  <a:pt x="8937262" y="5674312"/>
                </a:cubicBezTo>
                <a:cubicBezTo>
                  <a:pt x="9102204" y="5512367"/>
                  <a:pt x="9574809" y="5108001"/>
                  <a:pt x="10226397" y="5064190"/>
                </a:cubicBezTo>
                <a:cubicBezTo>
                  <a:pt x="10298750" y="5059323"/>
                  <a:pt x="10366743" y="5056920"/>
                  <a:pt x="10430720" y="5056650"/>
                </a:cubicBezTo>
                <a:close/>
                <a:moveTo>
                  <a:pt x="274041" y="1320575"/>
                </a:moveTo>
                <a:cubicBezTo>
                  <a:pt x="293558" y="1318966"/>
                  <a:pt x="310952" y="1319686"/>
                  <a:pt x="325848" y="1323054"/>
                </a:cubicBezTo>
                <a:cubicBezTo>
                  <a:pt x="335885" y="1325473"/>
                  <a:pt x="344192" y="1328837"/>
                  <a:pt x="350931" y="1333324"/>
                </a:cubicBezTo>
                <a:cubicBezTo>
                  <a:pt x="357332" y="1337797"/>
                  <a:pt x="362166" y="1343391"/>
                  <a:pt x="366092" y="1350471"/>
                </a:cubicBezTo>
                <a:cubicBezTo>
                  <a:pt x="379121" y="1374125"/>
                  <a:pt x="378106" y="1394190"/>
                  <a:pt x="363190" y="1415403"/>
                </a:cubicBezTo>
                <a:cubicBezTo>
                  <a:pt x="330053" y="1462008"/>
                  <a:pt x="240094" y="1501753"/>
                  <a:pt x="118133" y="1531528"/>
                </a:cubicBezTo>
                <a:lnTo>
                  <a:pt x="0" y="1552853"/>
                </a:lnTo>
                <a:lnTo>
                  <a:pt x="0" y="1413188"/>
                </a:lnTo>
                <a:lnTo>
                  <a:pt x="7224" y="1409476"/>
                </a:lnTo>
                <a:cubicBezTo>
                  <a:pt x="111422" y="1360388"/>
                  <a:pt x="205732" y="1326210"/>
                  <a:pt x="274041" y="1320575"/>
                </a:cubicBezTo>
                <a:close/>
                <a:moveTo>
                  <a:pt x="1626965" y="812014"/>
                </a:moveTo>
                <a:cubicBezTo>
                  <a:pt x="1508443" y="1010470"/>
                  <a:pt x="1153726" y="1521396"/>
                  <a:pt x="534505" y="1728889"/>
                </a:cubicBezTo>
                <a:cubicBezTo>
                  <a:pt x="377344" y="1781557"/>
                  <a:pt x="238955" y="1816004"/>
                  <a:pt x="116371" y="1837072"/>
                </a:cubicBezTo>
                <a:lnTo>
                  <a:pt x="0" y="1852041"/>
                </a:lnTo>
                <a:lnTo>
                  <a:pt x="0" y="1613143"/>
                </a:lnTo>
                <a:lnTo>
                  <a:pt x="100903" y="1594106"/>
                </a:lnTo>
                <a:cubicBezTo>
                  <a:pt x="250248" y="1560562"/>
                  <a:pt x="365053" y="1511607"/>
                  <a:pt x="409953" y="1448481"/>
                </a:cubicBezTo>
                <a:cubicBezTo>
                  <a:pt x="437621" y="1409350"/>
                  <a:pt x="439953" y="1366021"/>
                  <a:pt x="416424" y="1322867"/>
                </a:cubicBezTo>
                <a:cubicBezTo>
                  <a:pt x="400572" y="1294035"/>
                  <a:pt x="374496" y="1275279"/>
                  <a:pt x="338679" y="1267125"/>
                </a:cubicBezTo>
                <a:cubicBezTo>
                  <a:pt x="279305" y="1253661"/>
                  <a:pt x="192100" y="1273062"/>
                  <a:pt x="92777" y="1311081"/>
                </a:cubicBezTo>
                <a:lnTo>
                  <a:pt x="0" y="1350525"/>
                </a:lnTo>
                <a:lnTo>
                  <a:pt x="0" y="1171724"/>
                </a:lnTo>
                <a:lnTo>
                  <a:pt x="30132" y="1156985"/>
                </a:lnTo>
                <a:cubicBezTo>
                  <a:pt x="512489" y="939360"/>
                  <a:pt x="830267" y="923639"/>
                  <a:pt x="1091907" y="910775"/>
                </a:cubicBezTo>
                <a:cubicBezTo>
                  <a:pt x="1280526" y="901570"/>
                  <a:pt x="1447144" y="893196"/>
                  <a:pt x="1626965" y="812014"/>
                </a:cubicBezTo>
                <a:close/>
                <a:moveTo>
                  <a:pt x="1653576" y="1"/>
                </a:moveTo>
                <a:lnTo>
                  <a:pt x="1522599" y="67611"/>
                </a:lnTo>
                <a:cubicBezTo>
                  <a:pt x="1420765" y="118294"/>
                  <a:pt x="1329304" y="160355"/>
                  <a:pt x="1264594" y="188329"/>
                </a:cubicBezTo>
                <a:cubicBezTo>
                  <a:pt x="1249964" y="194685"/>
                  <a:pt x="1243343" y="211490"/>
                  <a:pt x="1249655" y="226097"/>
                </a:cubicBezTo>
                <a:cubicBezTo>
                  <a:pt x="1255967" y="240704"/>
                  <a:pt x="1272757" y="247272"/>
                  <a:pt x="1287387" y="240914"/>
                </a:cubicBezTo>
                <a:cubicBezTo>
                  <a:pt x="1302038" y="234580"/>
                  <a:pt x="1440182" y="174470"/>
                  <a:pt x="1611791" y="86968"/>
                </a:cubicBezTo>
                <a:lnTo>
                  <a:pt x="1774924" y="1"/>
                </a:lnTo>
                <a:close/>
                <a:moveTo>
                  <a:pt x="1056382" y="1"/>
                </a:moveTo>
                <a:lnTo>
                  <a:pt x="1010286" y="72387"/>
                </a:lnTo>
                <a:cubicBezTo>
                  <a:pt x="970043" y="141443"/>
                  <a:pt x="931862" y="213162"/>
                  <a:pt x="895960" y="287324"/>
                </a:cubicBezTo>
                <a:cubicBezTo>
                  <a:pt x="889860" y="299758"/>
                  <a:pt x="893461" y="314596"/>
                  <a:pt x="904604" y="322802"/>
                </a:cubicBezTo>
                <a:cubicBezTo>
                  <a:pt x="904766" y="322978"/>
                  <a:pt x="904928" y="323153"/>
                  <a:pt x="905266" y="323166"/>
                </a:cubicBezTo>
                <a:cubicBezTo>
                  <a:pt x="916262" y="330860"/>
                  <a:pt x="931178" y="329752"/>
                  <a:pt x="941184" y="320849"/>
                </a:cubicBezTo>
                <a:cubicBezTo>
                  <a:pt x="1010926" y="256622"/>
                  <a:pt x="1111680" y="167184"/>
                  <a:pt x="1227216" y="69638"/>
                </a:cubicBezTo>
                <a:lnTo>
                  <a:pt x="1311729" y="1"/>
                </a:lnTo>
                <a:lnTo>
                  <a:pt x="1221971" y="1"/>
                </a:lnTo>
                <a:lnTo>
                  <a:pt x="1140490" y="68500"/>
                </a:lnTo>
                <a:cubicBezTo>
                  <a:pt x="1094526" y="107894"/>
                  <a:pt x="1053354" y="143856"/>
                  <a:pt x="1018649" y="174519"/>
                </a:cubicBezTo>
                <a:lnTo>
                  <a:pt x="1122136" y="1"/>
                </a:lnTo>
                <a:close/>
                <a:moveTo>
                  <a:pt x="0" y="0"/>
                </a:moveTo>
                <a:lnTo>
                  <a:pt x="10526747" y="0"/>
                </a:lnTo>
                <a:lnTo>
                  <a:pt x="10526747" y="5001568"/>
                </a:lnTo>
                <a:lnTo>
                  <a:pt x="10467997" y="4999289"/>
                </a:lnTo>
                <a:cubicBezTo>
                  <a:pt x="10392010" y="4998641"/>
                  <a:pt x="10310361" y="5000985"/>
                  <a:pt x="10222468" y="5006884"/>
                </a:cubicBezTo>
                <a:cubicBezTo>
                  <a:pt x="9384956" y="5063162"/>
                  <a:pt x="8835184" y="5697271"/>
                  <a:pt x="8829671" y="5703712"/>
                </a:cubicBezTo>
                <a:cubicBezTo>
                  <a:pt x="8821452" y="5713211"/>
                  <a:pt x="8820390" y="5727004"/>
                  <a:pt x="8827166" y="5737710"/>
                </a:cubicBezTo>
                <a:cubicBezTo>
                  <a:pt x="8833619" y="5748318"/>
                  <a:pt x="8846566" y="5753313"/>
                  <a:pt x="8858888" y="5750001"/>
                </a:cubicBezTo>
                <a:cubicBezTo>
                  <a:pt x="9083013" y="5689686"/>
                  <a:pt x="9252874" y="5725448"/>
                  <a:pt x="9468071" y="5770582"/>
                </a:cubicBezTo>
                <a:cubicBezTo>
                  <a:pt x="9692077" y="5817513"/>
                  <a:pt x="9957119" y="5873147"/>
                  <a:pt x="10362913" y="5831504"/>
                </a:cubicBezTo>
                <a:lnTo>
                  <a:pt x="10526747" y="5809096"/>
                </a:lnTo>
                <a:lnTo>
                  <a:pt x="10526747" y="6016147"/>
                </a:lnTo>
                <a:lnTo>
                  <a:pt x="10517134" y="6019476"/>
                </a:lnTo>
                <a:cubicBezTo>
                  <a:pt x="10359653" y="6072702"/>
                  <a:pt x="9807166" y="6246865"/>
                  <a:pt x="9479712" y="6192305"/>
                </a:cubicBezTo>
                <a:cubicBezTo>
                  <a:pt x="9423904" y="6183103"/>
                  <a:pt x="9369351" y="6172693"/>
                  <a:pt x="9311580" y="6161834"/>
                </a:cubicBezTo>
                <a:cubicBezTo>
                  <a:pt x="8996200" y="6102475"/>
                  <a:pt x="8669972" y="6041053"/>
                  <a:pt x="8215829" y="6152127"/>
                </a:cubicBezTo>
                <a:cubicBezTo>
                  <a:pt x="7823120" y="6248354"/>
                  <a:pt x="7552523" y="6556919"/>
                  <a:pt x="7354667" y="6782259"/>
                </a:cubicBezTo>
                <a:lnTo>
                  <a:pt x="7287484" y="6858000"/>
                </a:lnTo>
                <a:lnTo>
                  <a:pt x="0" y="6858000"/>
                </a:lnTo>
                <a:lnTo>
                  <a:pt x="0" y="1909667"/>
                </a:lnTo>
                <a:lnTo>
                  <a:pt x="109965" y="1896480"/>
                </a:lnTo>
                <a:cubicBezTo>
                  <a:pt x="239263" y="1875158"/>
                  <a:pt x="385770" y="1839286"/>
                  <a:pt x="552828" y="1783329"/>
                </a:cubicBezTo>
                <a:cubicBezTo>
                  <a:pt x="1348746" y="1516663"/>
                  <a:pt x="1719894" y="763938"/>
                  <a:pt x="1723594" y="756311"/>
                </a:cubicBezTo>
                <a:cubicBezTo>
                  <a:pt x="1729138" y="745039"/>
                  <a:pt x="1726670" y="731427"/>
                  <a:pt x="1717402" y="722787"/>
                </a:cubicBezTo>
                <a:cubicBezTo>
                  <a:pt x="1708473" y="714161"/>
                  <a:pt x="1694683" y="712609"/>
                  <a:pt x="1683602" y="718936"/>
                </a:cubicBezTo>
                <a:cubicBezTo>
                  <a:pt x="1482075" y="834075"/>
                  <a:pt x="1308695" y="842523"/>
                  <a:pt x="1089084" y="853392"/>
                </a:cubicBezTo>
                <a:cubicBezTo>
                  <a:pt x="822401" y="866650"/>
                  <a:pt x="498681" y="882602"/>
                  <a:pt x="7395" y="1104173"/>
                </a:cubicBezTo>
                <a:lnTo>
                  <a:pt x="0" y="1107789"/>
                </a:lnTo>
                <a:lnTo>
                  <a:pt x="0" y="885939"/>
                </a:lnTo>
                <a:lnTo>
                  <a:pt x="11190" y="878454"/>
                </a:lnTo>
                <a:cubicBezTo>
                  <a:pt x="150045" y="787058"/>
                  <a:pt x="640369" y="478579"/>
                  <a:pt x="970961" y="448383"/>
                </a:cubicBezTo>
                <a:cubicBezTo>
                  <a:pt x="1027278" y="443144"/>
                  <a:pt x="1082689" y="439390"/>
                  <a:pt x="1141327" y="435256"/>
                </a:cubicBezTo>
                <a:cubicBezTo>
                  <a:pt x="1461456" y="412760"/>
                  <a:pt x="1792601" y="389512"/>
                  <a:pt x="2203777" y="166984"/>
                </a:cubicBezTo>
                <a:cubicBezTo>
                  <a:pt x="2248215" y="142909"/>
                  <a:pt x="2289967" y="116108"/>
                  <a:pt x="2329273" y="87116"/>
                </a:cubicBezTo>
                <a:lnTo>
                  <a:pt x="2433051" y="1"/>
                </a:lnTo>
                <a:lnTo>
                  <a:pt x="2345457" y="1"/>
                </a:lnTo>
                <a:lnTo>
                  <a:pt x="2296509" y="40941"/>
                </a:lnTo>
                <a:cubicBezTo>
                  <a:pt x="2259058" y="68467"/>
                  <a:pt x="2219249" y="93947"/>
                  <a:pt x="2176821" y="116938"/>
                </a:cubicBezTo>
                <a:cubicBezTo>
                  <a:pt x="1776872" y="333653"/>
                  <a:pt x="1451829" y="356464"/>
                  <a:pt x="1137802" y="378521"/>
                </a:cubicBezTo>
                <a:cubicBezTo>
                  <a:pt x="1081364" y="382572"/>
                  <a:pt x="1023065" y="386720"/>
                  <a:pt x="966247" y="391770"/>
                </a:cubicBezTo>
                <a:cubicBezTo>
                  <a:pt x="763721" y="410233"/>
                  <a:pt x="510883" y="524048"/>
                  <a:pt x="306841" y="634697"/>
                </a:cubicBezTo>
                <a:cubicBezTo>
                  <a:pt x="466071" y="474701"/>
                  <a:pt x="589180" y="293168"/>
                  <a:pt x="675464" y="91144"/>
                </a:cubicBezTo>
                <a:lnTo>
                  <a:pt x="710359" y="1"/>
                </a:lnTo>
                <a:lnTo>
                  <a:pt x="649601" y="1"/>
                </a:lnTo>
                <a:lnTo>
                  <a:pt x="639022" y="31394"/>
                </a:lnTo>
                <a:cubicBezTo>
                  <a:pt x="545107" y="269706"/>
                  <a:pt x="400423" y="476677"/>
                  <a:pt x="202637" y="655677"/>
                </a:cubicBezTo>
                <a:lnTo>
                  <a:pt x="0" y="815286"/>
                </a:lnTo>
                <a:lnTo>
                  <a:pt x="0" y="703636"/>
                </a:lnTo>
                <a:lnTo>
                  <a:pt x="70642" y="604723"/>
                </a:lnTo>
                <a:cubicBezTo>
                  <a:pt x="280357" y="304816"/>
                  <a:pt x="373626" y="123488"/>
                  <a:pt x="373670" y="15314"/>
                </a:cubicBezTo>
                <a:lnTo>
                  <a:pt x="371298" y="1"/>
                </a:lnTo>
                <a:lnTo>
                  <a:pt x="312907" y="1"/>
                </a:lnTo>
                <a:lnTo>
                  <a:pt x="314881" y="41056"/>
                </a:lnTo>
                <a:cubicBezTo>
                  <a:pt x="298663" y="152080"/>
                  <a:pt x="179616" y="346454"/>
                  <a:pt x="53044" y="530341"/>
                </a:cubicBezTo>
                <a:lnTo>
                  <a:pt x="0" y="605086"/>
                </a:lnTo>
                <a:lnTo>
                  <a:pt x="0" y="215336"/>
                </a:lnTo>
                <a:lnTo>
                  <a:pt x="32299" y="164855"/>
                </a:lnTo>
                <a:cubicBezTo>
                  <a:pt x="78121" y="95889"/>
                  <a:pt x="116679" y="48450"/>
                  <a:pt x="148791" y="16144"/>
                </a:cubicBezTo>
                <a:lnTo>
                  <a:pt x="167288" y="1"/>
                </a:lnTo>
                <a:lnTo>
                  <a:pt x="85981" y="1"/>
                </a:lnTo>
                <a:lnTo>
                  <a:pt x="83799" y="2144"/>
                </a:lnTo>
                <a:cubicBezTo>
                  <a:pt x="64511" y="23688"/>
                  <a:pt x="44590" y="48458"/>
                  <a:pt x="24020" y="76474"/>
                </a:cubicBezTo>
                <a:lnTo>
                  <a:pt x="0" y="11185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F549D-D148-26C5-05B8-2B6EF6A33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968" y="265176"/>
            <a:ext cx="10415016" cy="1325880"/>
          </a:xfrm>
        </p:spPr>
        <p:txBody>
          <a:bodyPr anchor="ctr">
            <a:noAutofit/>
          </a:bodyPr>
          <a:lstStyle>
            <a:lvl1pPr algn="ctr">
              <a:defRPr sz="1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4F896-5C9B-543B-7BF1-34D8A3ACA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5116" y="1691640"/>
            <a:ext cx="5001768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cap="all" spc="50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8045AD9-D8E8-6597-0FFF-7AF8F45E7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>
            <a:off x="8913876" y="3012948"/>
            <a:ext cx="5724144" cy="832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cap="all" spc="2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180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4E1361F-4BBB-3D4D-2853-7CCB062E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99366" y="1515530"/>
            <a:ext cx="1592635" cy="5342470"/>
          </a:xfrm>
          <a:custGeom>
            <a:avLst/>
            <a:gdLst>
              <a:gd name="connsiteX0" fmla="*/ 489526 w 1592635"/>
              <a:gd name="connsiteY0" fmla="*/ 3504907 h 5342470"/>
              <a:gd name="connsiteX1" fmla="*/ 432917 w 1592635"/>
              <a:gd name="connsiteY1" fmla="*/ 3536842 h 5342470"/>
              <a:gd name="connsiteX2" fmla="*/ 587392 w 1592635"/>
              <a:gd name="connsiteY2" fmla="*/ 4223251 h 5342470"/>
              <a:gd name="connsiteX3" fmla="*/ 532172 w 1592635"/>
              <a:gd name="connsiteY3" fmla="*/ 3528413 h 5342470"/>
              <a:gd name="connsiteX4" fmla="*/ 511675 w 1592635"/>
              <a:gd name="connsiteY4" fmla="*/ 3510680 h 5342470"/>
              <a:gd name="connsiteX5" fmla="*/ 489526 w 1592635"/>
              <a:gd name="connsiteY5" fmla="*/ 3504907 h 5342470"/>
              <a:gd name="connsiteX6" fmla="*/ 1592635 w 1592635"/>
              <a:gd name="connsiteY6" fmla="*/ 3434544 h 5342470"/>
              <a:gd name="connsiteX7" fmla="*/ 1592635 w 1592635"/>
              <a:gd name="connsiteY7" fmla="*/ 3534945 h 5342470"/>
              <a:gd name="connsiteX8" fmla="*/ 1568834 w 1592635"/>
              <a:gd name="connsiteY8" fmla="*/ 3569189 h 5342470"/>
              <a:gd name="connsiteX9" fmla="*/ 1265376 w 1592635"/>
              <a:gd name="connsiteY9" fmla="*/ 3954958 h 5342470"/>
              <a:gd name="connsiteX10" fmla="*/ 1550478 w 1592635"/>
              <a:gd name="connsiteY10" fmla="*/ 3768771 h 5342470"/>
              <a:gd name="connsiteX11" fmla="*/ 1592635 w 1592635"/>
              <a:gd name="connsiteY11" fmla="*/ 3731401 h 5342470"/>
              <a:gd name="connsiteX12" fmla="*/ 1592635 w 1592635"/>
              <a:gd name="connsiteY12" fmla="*/ 3807370 h 5342470"/>
              <a:gd name="connsiteX13" fmla="*/ 1583956 w 1592635"/>
              <a:gd name="connsiteY13" fmla="*/ 3815031 h 5342470"/>
              <a:gd name="connsiteX14" fmla="*/ 1172880 w 1592635"/>
              <a:gd name="connsiteY14" fmla="*/ 4055015 h 5342470"/>
              <a:gd name="connsiteX15" fmla="*/ 1140634 w 1592635"/>
              <a:gd name="connsiteY15" fmla="*/ 4042903 h 5342470"/>
              <a:gd name="connsiteX16" fmla="*/ 1143463 w 1592635"/>
              <a:gd name="connsiteY16" fmla="*/ 4008415 h 5342470"/>
              <a:gd name="connsiteX17" fmla="*/ 1522472 w 1592635"/>
              <a:gd name="connsiteY17" fmla="*/ 3535187 h 5342470"/>
              <a:gd name="connsiteX18" fmla="*/ 1577058 w 1592635"/>
              <a:gd name="connsiteY18" fmla="*/ 3457787 h 5342470"/>
              <a:gd name="connsiteX19" fmla="*/ 399982 w 1592635"/>
              <a:gd name="connsiteY19" fmla="*/ 2136803 h 5342470"/>
              <a:gd name="connsiteX20" fmla="*/ 75849 w 1592635"/>
              <a:gd name="connsiteY20" fmla="*/ 3525706 h 5342470"/>
              <a:gd name="connsiteX21" fmla="*/ 546687 w 1592635"/>
              <a:gd name="connsiteY21" fmla="*/ 4604138 h 5342470"/>
              <a:gd name="connsiteX22" fmla="*/ 577972 w 1592635"/>
              <a:gd name="connsiteY22" fmla="*/ 4336145 h 5342470"/>
              <a:gd name="connsiteX23" fmla="*/ 382276 w 1592635"/>
              <a:gd name="connsiteY23" fmla="*/ 3510077 h 5342470"/>
              <a:gd name="connsiteX24" fmla="*/ 491402 w 1592635"/>
              <a:gd name="connsiteY24" fmla="*/ 3447533 h 5342470"/>
              <a:gd name="connsiteX25" fmla="*/ 576263 w 1592635"/>
              <a:gd name="connsiteY25" fmla="*/ 3491690 h 5342470"/>
              <a:gd name="connsiteX26" fmla="*/ 636285 w 1592635"/>
              <a:gd name="connsiteY26" fmla="*/ 4325319 h 5342470"/>
              <a:gd name="connsiteX27" fmla="*/ 723751 w 1592635"/>
              <a:gd name="connsiteY27" fmla="*/ 4486272 h 5342470"/>
              <a:gd name="connsiteX28" fmla="*/ 817350 w 1592635"/>
              <a:gd name="connsiteY28" fmla="*/ 3958825 h 5342470"/>
              <a:gd name="connsiteX29" fmla="*/ 553710 w 1592635"/>
              <a:gd name="connsiteY29" fmla="*/ 2658729 h 5342470"/>
              <a:gd name="connsiteX30" fmla="*/ 399982 w 1592635"/>
              <a:gd name="connsiteY30" fmla="*/ 2136803 h 5342470"/>
              <a:gd name="connsiteX31" fmla="*/ 420720 w 1592635"/>
              <a:gd name="connsiteY31" fmla="*/ 2015215 h 5342470"/>
              <a:gd name="connsiteX32" fmla="*/ 438701 w 1592635"/>
              <a:gd name="connsiteY32" fmla="*/ 2015802 h 5342470"/>
              <a:gd name="connsiteX33" fmla="*/ 457414 w 1592635"/>
              <a:gd name="connsiteY33" fmla="*/ 2044212 h 5342470"/>
              <a:gd name="connsiteX34" fmla="*/ 606173 w 1592635"/>
              <a:gd name="connsiteY34" fmla="*/ 2635311 h 5342470"/>
              <a:gd name="connsiteX35" fmla="*/ 874829 w 1592635"/>
              <a:gd name="connsiteY35" fmla="*/ 3959691 h 5342470"/>
              <a:gd name="connsiteX36" fmla="*/ 762200 w 1592635"/>
              <a:gd name="connsiteY36" fmla="*/ 4549099 h 5342470"/>
              <a:gd name="connsiteX37" fmla="*/ 806913 w 1592635"/>
              <a:gd name="connsiteY37" fmla="*/ 4616931 h 5342470"/>
              <a:gd name="connsiteX38" fmla="*/ 1210916 w 1592635"/>
              <a:gd name="connsiteY38" fmla="*/ 3579433 h 5342470"/>
              <a:gd name="connsiteX39" fmla="*/ 1574158 w 1592635"/>
              <a:gd name="connsiteY39" fmla="*/ 2981248 h 5342470"/>
              <a:gd name="connsiteX40" fmla="*/ 1592635 w 1592635"/>
              <a:gd name="connsiteY40" fmla="*/ 2962982 h 5342470"/>
              <a:gd name="connsiteX41" fmla="*/ 1592635 w 1592635"/>
              <a:gd name="connsiteY41" fmla="*/ 3049303 h 5342470"/>
              <a:gd name="connsiteX42" fmla="*/ 1566015 w 1592635"/>
              <a:gd name="connsiteY42" fmla="*/ 3081954 h 5342470"/>
              <a:gd name="connsiteX43" fmla="*/ 1261524 w 1592635"/>
              <a:gd name="connsiteY43" fmla="*/ 3605443 h 5342470"/>
              <a:gd name="connsiteX44" fmla="*/ 845049 w 1592635"/>
              <a:gd name="connsiteY44" fmla="*/ 4689611 h 5342470"/>
              <a:gd name="connsiteX45" fmla="*/ 822582 w 1592635"/>
              <a:gd name="connsiteY45" fmla="*/ 4710338 h 5342470"/>
              <a:gd name="connsiteX46" fmla="*/ 794301 w 1592635"/>
              <a:gd name="connsiteY46" fmla="*/ 4699099 h 5342470"/>
              <a:gd name="connsiteX47" fmla="*/ 735610 w 1592635"/>
              <a:gd name="connsiteY47" fmla="*/ 4614138 h 5342470"/>
              <a:gd name="connsiteX48" fmla="*/ 426832 w 1592635"/>
              <a:gd name="connsiteY48" fmla="*/ 5116696 h 5342470"/>
              <a:gd name="connsiteX49" fmla="*/ 268615 w 1592635"/>
              <a:gd name="connsiteY49" fmla="*/ 5287512 h 5342470"/>
              <a:gd name="connsiteX50" fmla="*/ 209681 w 1592635"/>
              <a:gd name="connsiteY50" fmla="*/ 5342470 h 5342470"/>
              <a:gd name="connsiteX51" fmla="*/ 123384 w 1592635"/>
              <a:gd name="connsiteY51" fmla="*/ 5342470 h 5342470"/>
              <a:gd name="connsiteX52" fmla="*/ 158494 w 1592635"/>
              <a:gd name="connsiteY52" fmla="*/ 5312404 h 5342470"/>
              <a:gd name="connsiteX53" fmla="*/ 384524 w 1592635"/>
              <a:gd name="connsiteY53" fmla="*/ 5078871 h 5342470"/>
              <a:gd name="connsiteX54" fmla="*/ 698313 w 1592635"/>
              <a:gd name="connsiteY54" fmla="*/ 4555117 h 5342470"/>
              <a:gd name="connsiteX55" fmla="*/ 625769 w 1592635"/>
              <a:gd name="connsiteY55" fmla="*/ 4428956 h 5342470"/>
              <a:gd name="connsiteX56" fmla="*/ 594413 w 1592635"/>
              <a:gd name="connsiteY56" fmla="*/ 4671828 h 5342470"/>
              <a:gd name="connsiteX57" fmla="*/ 574470 w 1592635"/>
              <a:gd name="connsiteY57" fmla="*/ 4695010 h 5342470"/>
              <a:gd name="connsiteX58" fmla="*/ 545047 w 1592635"/>
              <a:gd name="connsiteY58" fmla="*/ 4686927 h 5342470"/>
              <a:gd name="connsiteX59" fmla="*/ 520935 w 1592635"/>
              <a:gd name="connsiteY59" fmla="*/ 4660965 h 5342470"/>
              <a:gd name="connsiteX60" fmla="*/ 19007 w 1592635"/>
              <a:gd name="connsiteY60" fmla="*/ 3533966 h 5342470"/>
              <a:gd name="connsiteX61" fmla="*/ 405998 w 1592635"/>
              <a:gd name="connsiteY61" fmla="*/ 2025430 h 5342470"/>
              <a:gd name="connsiteX62" fmla="*/ 420720 w 1592635"/>
              <a:gd name="connsiteY62" fmla="*/ 2015215 h 5342470"/>
              <a:gd name="connsiteX63" fmla="*/ 1320769 w 1592635"/>
              <a:gd name="connsiteY63" fmla="*/ 893724 h 5342470"/>
              <a:gd name="connsiteX64" fmla="*/ 1404069 w 1592635"/>
              <a:gd name="connsiteY64" fmla="*/ 945143 h 5342470"/>
              <a:gd name="connsiteX65" fmla="*/ 1243584 w 1592635"/>
              <a:gd name="connsiteY65" fmla="*/ 2391317 h 5342470"/>
              <a:gd name="connsiteX66" fmla="*/ 1538443 w 1592635"/>
              <a:gd name="connsiteY66" fmla="*/ 1843414 h 5342470"/>
              <a:gd name="connsiteX67" fmla="*/ 1592635 w 1592635"/>
              <a:gd name="connsiteY67" fmla="*/ 1687599 h 5342470"/>
              <a:gd name="connsiteX68" fmla="*/ 1592635 w 1592635"/>
              <a:gd name="connsiteY68" fmla="*/ 1855580 h 5342470"/>
              <a:gd name="connsiteX69" fmla="*/ 1558458 w 1592635"/>
              <a:gd name="connsiteY69" fmla="*/ 1944680 h 5342470"/>
              <a:gd name="connsiteX70" fmla="*/ 1198408 w 1592635"/>
              <a:gd name="connsiteY70" fmla="*/ 2551743 h 5342470"/>
              <a:gd name="connsiteX71" fmla="*/ 1162854 w 1592635"/>
              <a:gd name="connsiteY71" fmla="*/ 2560067 h 5342470"/>
              <a:gd name="connsiteX72" fmla="*/ 1162231 w 1592635"/>
              <a:gd name="connsiteY72" fmla="*/ 2559642 h 5342470"/>
              <a:gd name="connsiteX73" fmla="*/ 1148063 w 1592635"/>
              <a:gd name="connsiteY73" fmla="*/ 2526554 h 5342470"/>
              <a:gd name="connsiteX74" fmla="*/ 1357090 w 1592635"/>
              <a:gd name="connsiteY74" fmla="*/ 978066 h 5342470"/>
              <a:gd name="connsiteX75" fmla="*/ 1315651 w 1592635"/>
              <a:gd name="connsiteY75" fmla="*/ 951173 h 5342470"/>
              <a:gd name="connsiteX76" fmla="*/ 1253135 w 1592635"/>
              <a:gd name="connsiteY76" fmla="*/ 975969 h 5342470"/>
              <a:gd name="connsiteX77" fmla="*/ 1120108 w 1592635"/>
              <a:gd name="connsiteY77" fmla="*/ 2178167 h 5342470"/>
              <a:gd name="connsiteX78" fmla="*/ 1093169 w 1592635"/>
              <a:gd name="connsiteY78" fmla="*/ 2208564 h 5342470"/>
              <a:gd name="connsiteX79" fmla="*/ 1062897 w 1592635"/>
              <a:gd name="connsiteY79" fmla="*/ 2181602 h 5342470"/>
              <a:gd name="connsiteX80" fmla="*/ 1213082 w 1592635"/>
              <a:gd name="connsiteY80" fmla="*/ 934558 h 5342470"/>
              <a:gd name="connsiteX81" fmla="*/ 1320769 w 1592635"/>
              <a:gd name="connsiteY81" fmla="*/ 893724 h 5342470"/>
              <a:gd name="connsiteX82" fmla="*/ 1366768 w 1592635"/>
              <a:gd name="connsiteY82" fmla="*/ 646 h 5342470"/>
              <a:gd name="connsiteX83" fmla="*/ 1397182 w 1592635"/>
              <a:gd name="connsiteY83" fmla="*/ 13979 h 5342470"/>
              <a:gd name="connsiteX84" fmla="*/ 1542336 w 1592635"/>
              <a:gd name="connsiteY84" fmla="*/ 304778 h 5342470"/>
              <a:gd name="connsiteX85" fmla="*/ 1592635 w 1592635"/>
              <a:gd name="connsiteY85" fmla="*/ 428888 h 5342470"/>
              <a:gd name="connsiteX86" fmla="*/ 1592635 w 1592635"/>
              <a:gd name="connsiteY86" fmla="*/ 603807 h 5342470"/>
              <a:gd name="connsiteX87" fmla="*/ 1579933 w 1592635"/>
              <a:gd name="connsiteY87" fmla="*/ 562143 h 5342470"/>
              <a:gd name="connsiteX88" fmla="*/ 1380780 w 1592635"/>
              <a:gd name="connsiteY88" fmla="*/ 102530 h 5342470"/>
              <a:gd name="connsiteX89" fmla="*/ 1194286 w 1592635"/>
              <a:gd name="connsiteY89" fmla="*/ 390197 h 5342470"/>
              <a:gd name="connsiteX90" fmla="*/ 771498 w 1592635"/>
              <a:gd name="connsiteY90" fmla="*/ 1332165 h 5342470"/>
              <a:gd name="connsiteX91" fmla="*/ 1007755 w 1592635"/>
              <a:gd name="connsiteY91" fmla="*/ 2377230 h 5342470"/>
              <a:gd name="connsiteX92" fmla="*/ 1073472 w 1592635"/>
              <a:gd name="connsiteY92" fmla="*/ 2536250 h 5342470"/>
              <a:gd name="connsiteX93" fmla="*/ 1154800 w 1592635"/>
              <a:gd name="connsiteY93" fmla="*/ 3234256 h 5342470"/>
              <a:gd name="connsiteX94" fmla="*/ 1561978 w 1592635"/>
              <a:gd name="connsiteY94" fmla="*/ 2561641 h 5342470"/>
              <a:gd name="connsiteX95" fmla="*/ 1592635 w 1592635"/>
              <a:gd name="connsiteY95" fmla="*/ 2532515 h 5342470"/>
              <a:gd name="connsiteX96" fmla="*/ 1592635 w 1592635"/>
              <a:gd name="connsiteY96" fmla="*/ 2614603 h 5342470"/>
              <a:gd name="connsiteX97" fmla="*/ 1542832 w 1592635"/>
              <a:gd name="connsiteY97" fmla="*/ 2665270 h 5342470"/>
              <a:gd name="connsiteX98" fmla="*/ 1129145 w 1592635"/>
              <a:gd name="connsiteY98" fmla="*/ 3605736 h 5342470"/>
              <a:gd name="connsiteX99" fmla="*/ 1122420 w 1592635"/>
              <a:gd name="connsiteY99" fmla="*/ 3660991 h 5342470"/>
              <a:gd name="connsiteX100" fmla="*/ 1090395 w 1592635"/>
              <a:gd name="connsiteY100" fmla="*/ 3685723 h 5342470"/>
              <a:gd name="connsiteX101" fmla="*/ 1065422 w 1592635"/>
              <a:gd name="connsiteY101" fmla="*/ 3654048 h 5342470"/>
              <a:gd name="connsiteX102" fmla="*/ 1070983 w 1592635"/>
              <a:gd name="connsiteY102" fmla="*/ 3608155 h 5342470"/>
              <a:gd name="connsiteX103" fmla="*/ 1020842 w 1592635"/>
              <a:gd name="connsiteY103" fmla="*/ 2557633 h 5342470"/>
              <a:gd name="connsiteX104" fmla="*/ 955553 w 1592635"/>
              <a:gd name="connsiteY104" fmla="*/ 2399728 h 5342470"/>
              <a:gd name="connsiteX105" fmla="*/ 714674 w 1592635"/>
              <a:gd name="connsiteY105" fmla="*/ 1330738 h 5342470"/>
              <a:gd name="connsiteX106" fmla="*/ 1148742 w 1592635"/>
              <a:gd name="connsiteY106" fmla="*/ 355930 h 5342470"/>
              <a:gd name="connsiteX107" fmla="*/ 1344240 w 1592635"/>
              <a:gd name="connsiteY107" fmla="*/ 25084 h 5342470"/>
              <a:gd name="connsiteX108" fmla="*/ 1366768 w 1592635"/>
              <a:gd name="connsiteY108" fmla="*/ 646 h 534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592635" h="5342470">
                <a:moveTo>
                  <a:pt x="489526" y="3504907"/>
                </a:moveTo>
                <a:cubicBezTo>
                  <a:pt x="462538" y="3503975"/>
                  <a:pt x="445097" y="3513948"/>
                  <a:pt x="432917" y="3536842"/>
                </a:cubicBezTo>
                <a:cubicBezTo>
                  <a:pt x="379724" y="3638088"/>
                  <a:pt x="453737" y="3929681"/>
                  <a:pt x="587392" y="4223251"/>
                </a:cubicBezTo>
                <a:cubicBezTo>
                  <a:pt x="609051" y="3935882"/>
                  <a:pt x="610070" y="3622539"/>
                  <a:pt x="532172" y="3528413"/>
                </a:cubicBezTo>
                <a:cubicBezTo>
                  <a:pt x="525478" y="3520553"/>
                  <a:pt x="518723" y="3514664"/>
                  <a:pt x="511675" y="3510680"/>
                </a:cubicBezTo>
                <a:cubicBezTo>
                  <a:pt x="504791" y="3506991"/>
                  <a:pt x="497616" y="3505209"/>
                  <a:pt x="489526" y="3504907"/>
                </a:cubicBezTo>
                <a:close/>
                <a:moveTo>
                  <a:pt x="1592635" y="3434544"/>
                </a:moveTo>
                <a:lnTo>
                  <a:pt x="1592635" y="3534945"/>
                </a:lnTo>
                <a:lnTo>
                  <a:pt x="1568834" y="3569189"/>
                </a:lnTo>
                <a:cubicBezTo>
                  <a:pt x="1459193" y="3721055"/>
                  <a:pt x="1340761" y="3865462"/>
                  <a:pt x="1265376" y="3954958"/>
                </a:cubicBezTo>
                <a:cubicBezTo>
                  <a:pt x="1337538" y="3919721"/>
                  <a:pt x="1439366" y="3861074"/>
                  <a:pt x="1550478" y="3768771"/>
                </a:cubicBezTo>
                <a:lnTo>
                  <a:pt x="1592635" y="3731401"/>
                </a:lnTo>
                <a:lnTo>
                  <a:pt x="1592635" y="3807370"/>
                </a:lnTo>
                <a:lnTo>
                  <a:pt x="1583956" y="3815031"/>
                </a:lnTo>
                <a:cubicBezTo>
                  <a:pt x="1362419" y="3998090"/>
                  <a:pt x="1180475" y="4052693"/>
                  <a:pt x="1172880" y="4055015"/>
                </a:cubicBezTo>
                <a:cubicBezTo>
                  <a:pt x="1160735" y="4058536"/>
                  <a:pt x="1147528" y="4053554"/>
                  <a:pt x="1140634" y="4042903"/>
                </a:cubicBezTo>
                <a:cubicBezTo>
                  <a:pt x="1133805" y="4032023"/>
                  <a:pt x="1135060" y="4017965"/>
                  <a:pt x="1143463" y="4008415"/>
                </a:cubicBezTo>
                <a:cubicBezTo>
                  <a:pt x="1145555" y="4006274"/>
                  <a:pt x="1345540" y="3780330"/>
                  <a:pt x="1522472" y="3535187"/>
                </a:cubicBezTo>
                <a:cubicBezTo>
                  <a:pt x="1541968" y="3508166"/>
                  <a:pt x="1560135" y="3482385"/>
                  <a:pt x="1577058" y="3457787"/>
                </a:cubicBezTo>
                <a:close/>
                <a:moveTo>
                  <a:pt x="399982" y="2136803"/>
                </a:moveTo>
                <a:cubicBezTo>
                  <a:pt x="276521" y="2332224"/>
                  <a:pt x="-18923" y="2879562"/>
                  <a:pt x="75849" y="3525706"/>
                </a:cubicBezTo>
                <a:cubicBezTo>
                  <a:pt x="172045" y="4181697"/>
                  <a:pt x="392564" y="4437979"/>
                  <a:pt x="546687" y="4604138"/>
                </a:cubicBezTo>
                <a:cubicBezTo>
                  <a:pt x="556988" y="4531008"/>
                  <a:pt x="568338" y="4437547"/>
                  <a:pt x="577972" y="4336145"/>
                </a:cubicBezTo>
                <a:cubicBezTo>
                  <a:pt x="415147" y="4008222"/>
                  <a:pt x="310241" y="3647243"/>
                  <a:pt x="382276" y="3510077"/>
                </a:cubicBezTo>
                <a:cubicBezTo>
                  <a:pt x="404676" y="3467710"/>
                  <a:pt x="442273" y="3446048"/>
                  <a:pt x="491402" y="3447533"/>
                </a:cubicBezTo>
                <a:cubicBezTo>
                  <a:pt x="524286" y="3448642"/>
                  <a:pt x="552802" y="3463426"/>
                  <a:pt x="576263" y="3491690"/>
                </a:cubicBezTo>
                <a:cubicBezTo>
                  <a:pt x="679853" y="3616700"/>
                  <a:pt x="664406" y="4023875"/>
                  <a:pt x="636285" y="4325319"/>
                </a:cubicBezTo>
                <a:cubicBezTo>
                  <a:pt x="663881" y="4380103"/>
                  <a:pt x="693179" y="4434126"/>
                  <a:pt x="723751" y="4486272"/>
                </a:cubicBezTo>
                <a:cubicBezTo>
                  <a:pt x="778234" y="4329724"/>
                  <a:pt x="814541" y="4153366"/>
                  <a:pt x="817350" y="3958825"/>
                </a:cubicBezTo>
                <a:cubicBezTo>
                  <a:pt x="827579" y="3272577"/>
                  <a:pt x="675740" y="2932107"/>
                  <a:pt x="553710" y="2658729"/>
                </a:cubicBezTo>
                <a:cubicBezTo>
                  <a:pt x="476673" y="2486314"/>
                  <a:pt x="408837" y="2333901"/>
                  <a:pt x="399982" y="2136803"/>
                </a:cubicBezTo>
                <a:close/>
                <a:moveTo>
                  <a:pt x="420720" y="2015215"/>
                </a:moveTo>
                <a:cubicBezTo>
                  <a:pt x="426465" y="2013518"/>
                  <a:pt x="432753" y="2013621"/>
                  <a:pt x="438701" y="2015802"/>
                </a:cubicBezTo>
                <a:cubicBezTo>
                  <a:pt x="450433" y="2019869"/>
                  <a:pt x="458049" y="2031469"/>
                  <a:pt x="457414" y="2044212"/>
                </a:cubicBezTo>
                <a:cubicBezTo>
                  <a:pt x="445788" y="2276020"/>
                  <a:pt x="516614" y="2434499"/>
                  <a:pt x="606173" y="2635311"/>
                </a:cubicBezTo>
                <a:cubicBezTo>
                  <a:pt x="730406" y="2914035"/>
                  <a:pt x="885170" y="3260801"/>
                  <a:pt x="874829" y="3959691"/>
                </a:cubicBezTo>
                <a:cubicBezTo>
                  <a:pt x="871570" y="4179453"/>
                  <a:pt x="827433" y="4376459"/>
                  <a:pt x="762200" y="4549099"/>
                </a:cubicBezTo>
                <a:cubicBezTo>
                  <a:pt x="776679" y="4572336"/>
                  <a:pt x="791583" y="4594946"/>
                  <a:pt x="806913" y="4616931"/>
                </a:cubicBezTo>
                <a:cubicBezTo>
                  <a:pt x="853923" y="4457024"/>
                  <a:pt x="998942" y="3993839"/>
                  <a:pt x="1210916" y="3579433"/>
                </a:cubicBezTo>
                <a:cubicBezTo>
                  <a:pt x="1364827" y="3278657"/>
                  <a:pt x="1480463" y="3086740"/>
                  <a:pt x="1574158" y="2981248"/>
                </a:cubicBezTo>
                <a:lnTo>
                  <a:pt x="1592635" y="2962982"/>
                </a:lnTo>
                <a:lnTo>
                  <a:pt x="1592635" y="3049303"/>
                </a:lnTo>
                <a:lnTo>
                  <a:pt x="1566015" y="3081954"/>
                </a:lnTo>
                <a:cubicBezTo>
                  <a:pt x="1464063" y="3219804"/>
                  <a:pt x="1350867" y="3430992"/>
                  <a:pt x="1261524" y="3605443"/>
                </a:cubicBezTo>
                <a:cubicBezTo>
                  <a:pt x="1004165" y="4108393"/>
                  <a:pt x="846678" y="4683859"/>
                  <a:pt x="845049" y="4689611"/>
                </a:cubicBezTo>
                <a:cubicBezTo>
                  <a:pt x="842283" y="4700259"/>
                  <a:pt x="833583" y="4708233"/>
                  <a:pt x="822582" y="4710338"/>
                </a:cubicBezTo>
                <a:cubicBezTo>
                  <a:pt x="811811" y="4712506"/>
                  <a:pt x="800668" y="4708110"/>
                  <a:pt x="794301" y="4699099"/>
                </a:cubicBezTo>
                <a:cubicBezTo>
                  <a:pt x="774674" y="4672170"/>
                  <a:pt x="754979" y="4643729"/>
                  <a:pt x="735610" y="4614138"/>
                </a:cubicBezTo>
                <a:cubicBezTo>
                  <a:pt x="648030" y="4821956"/>
                  <a:pt x="531831" y="4990853"/>
                  <a:pt x="426832" y="5116696"/>
                </a:cubicBezTo>
                <a:cubicBezTo>
                  <a:pt x="372754" y="5181470"/>
                  <a:pt x="318986" y="5238425"/>
                  <a:pt x="268615" y="5287512"/>
                </a:cubicBezTo>
                <a:lnTo>
                  <a:pt x="209681" y="5342470"/>
                </a:lnTo>
                <a:lnTo>
                  <a:pt x="123384" y="5342470"/>
                </a:lnTo>
                <a:lnTo>
                  <a:pt x="158494" y="5312404"/>
                </a:lnTo>
                <a:cubicBezTo>
                  <a:pt x="226623" y="5251703"/>
                  <a:pt x="305676" y="5173599"/>
                  <a:pt x="384524" y="5078871"/>
                </a:cubicBezTo>
                <a:cubicBezTo>
                  <a:pt x="492302" y="4949341"/>
                  <a:pt x="612026" y="4773241"/>
                  <a:pt x="698313" y="4555117"/>
                </a:cubicBezTo>
                <a:cubicBezTo>
                  <a:pt x="673392" y="4514511"/>
                  <a:pt x="649221" y="4472129"/>
                  <a:pt x="625769" y="4428956"/>
                </a:cubicBezTo>
                <a:cubicBezTo>
                  <a:pt x="611109" y="4562982"/>
                  <a:pt x="596358" y="4659705"/>
                  <a:pt x="594413" y="4671828"/>
                </a:cubicBezTo>
                <a:cubicBezTo>
                  <a:pt x="592792" y="4682801"/>
                  <a:pt x="585044" y="4691791"/>
                  <a:pt x="574470" y="4695010"/>
                </a:cubicBezTo>
                <a:cubicBezTo>
                  <a:pt x="563897" y="4698229"/>
                  <a:pt x="552429" y="4694982"/>
                  <a:pt x="545047" y="4686927"/>
                </a:cubicBezTo>
                <a:cubicBezTo>
                  <a:pt x="537272" y="4678513"/>
                  <a:pt x="529333" y="4669804"/>
                  <a:pt x="520935" y="4660965"/>
                </a:cubicBezTo>
                <a:cubicBezTo>
                  <a:pt x="361761" y="4489897"/>
                  <a:pt x="121359" y="4231215"/>
                  <a:pt x="19007" y="3533966"/>
                </a:cubicBezTo>
                <a:cubicBezTo>
                  <a:pt x="-102844" y="2703459"/>
                  <a:pt x="400867" y="2032178"/>
                  <a:pt x="405998" y="2025430"/>
                </a:cubicBezTo>
                <a:cubicBezTo>
                  <a:pt x="409773" y="2020410"/>
                  <a:pt x="414975" y="2016912"/>
                  <a:pt x="420720" y="2015215"/>
                </a:cubicBezTo>
                <a:close/>
                <a:moveTo>
                  <a:pt x="1320769" y="893724"/>
                </a:moveTo>
                <a:cubicBezTo>
                  <a:pt x="1354343" y="896768"/>
                  <a:pt x="1383224" y="914637"/>
                  <a:pt x="1404069" y="945143"/>
                </a:cubicBezTo>
                <a:cubicBezTo>
                  <a:pt x="1545744" y="1151765"/>
                  <a:pt x="1336921" y="2032787"/>
                  <a:pt x="1243584" y="2391317"/>
                </a:cubicBezTo>
                <a:cubicBezTo>
                  <a:pt x="1366832" y="2211959"/>
                  <a:pt x="1465792" y="2027331"/>
                  <a:pt x="1538443" y="1843414"/>
                </a:cubicBezTo>
                <a:lnTo>
                  <a:pt x="1592635" y="1687599"/>
                </a:lnTo>
                <a:lnTo>
                  <a:pt x="1592635" y="1855580"/>
                </a:lnTo>
                <a:lnTo>
                  <a:pt x="1558458" y="1944680"/>
                </a:lnTo>
                <a:cubicBezTo>
                  <a:pt x="1469096" y="2150122"/>
                  <a:pt x="1348195" y="2355110"/>
                  <a:pt x="1198408" y="2551743"/>
                </a:cubicBezTo>
                <a:cubicBezTo>
                  <a:pt x="1190074" y="2562803"/>
                  <a:pt x="1175210" y="2566299"/>
                  <a:pt x="1162854" y="2560067"/>
                </a:cubicBezTo>
                <a:cubicBezTo>
                  <a:pt x="1162625" y="2560002"/>
                  <a:pt x="1162395" y="2559937"/>
                  <a:pt x="1162231" y="2559642"/>
                </a:cubicBezTo>
                <a:cubicBezTo>
                  <a:pt x="1150397" y="2553309"/>
                  <a:pt x="1144645" y="2539503"/>
                  <a:pt x="1148063" y="2526554"/>
                </a:cubicBezTo>
                <a:cubicBezTo>
                  <a:pt x="1251151" y="2161590"/>
                  <a:pt x="1489804" y="1171713"/>
                  <a:pt x="1357090" y="978066"/>
                </a:cubicBezTo>
                <a:cubicBezTo>
                  <a:pt x="1345470" y="961356"/>
                  <a:pt x="1332552" y="952729"/>
                  <a:pt x="1315651" y="951173"/>
                </a:cubicBezTo>
                <a:cubicBezTo>
                  <a:pt x="1292689" y="949145"/>
                  <a:pt x="1272298" y="957289"/>
                  <a:pt x="1253135" y="975969"/>
                </a:cubicBezTo>
                <a:cubicBezTo>
                  <a:pt x="1093390" y="1131543"/>
                  <a:pt x="1102933" y="1896703"/>
                  <a:pt x="1120108" y="2178167"/>
                </a:cubicBezTo>
                <a:cubicBezTo>
                  <a:pt x="1121049" y="2194091"/>
                  <a:pt x="1109051" y="2207593"/>
                  <a:pt x="1093169" y="2208564"/>
                </a:cubicBezTo>
                <a:cubicBezTo>
                  <a:pt x="1077286" y="2209533"/>
                  <a:pt x="1063840" y="2197525"/>
                  <a:pt x="1062897" y="2181602"/>
                </a:cubicBezTo>
                <a:cubicBezTo>
                  <a:pt x="1060309" y="2139118"/>
                  <a:pt x="1001930" y="1140440"/>
                  <a:pt x="1213082" y="934558"/>
                </a:cubicBezTo>
                <a:cubicBezTo>
                  <a:pt x="1244541" y="903951"/>
                  <a:pt x="1280676" y="890076"/>
                  <a:pt x="1320769" y="893724"/>
                </a:cubicBezTo>
                <a:close/>
                <a:moveTo>
                  <a:pt x="1366768" y="646"/>
                </a:moveTo>
                <a:cubicBezTo>
                  <a:pt x="1378652" y="-1954"/>
                  <a:pt x="1390745" y="3459"/>
                  <a:pt x="1397182" y="13979"/>
                </a:cubicBezTo>
                <a:cubicBezTo>
                  <a:pt x="1398528" y="16224"/>
                  <a:pt x="1466878" y="130946"/>
                  <a:pt x="1542336" y="304778"/>
                </a:cubicBezTo>
                <a:lnTo>
                  <a:pt x="1592635" y="428888"/>
                </a:lnTo>
                <a:lnTo>
                  <a:pt x="1592635" y="603807"/>
                </a:lnTo>
                <a:lnTo>
                  <a:pt x="1579933" y="562143"/>
                </a:lnTo>
                <a:cubicBezTo>
                  <a:pt x="1511564" y="357500"/>
                  <a:pt x="1426641" y="187742"/>
                  <a:pt x="1380780" y="102530"/>
                </a:cubicBezTo>
                <a:cubicBezTo>
                  <a:pt x="1347141" y="183716"/>
                  <a:pt x="1277396" y="277789"/>
                  <a:pt x="1194286" y="390197"/>
                </a:cubicBezTo>
                <a:cubicBezTo>
                  <a:pt x="1010678" y="637925"/>
                  <a:pt x="782164" y="946251"/>
                  <a:pt x="771498" y="1332165"/>
                </a:cubicBezTo>
                <a:cubicBezTo>
                  <a:pt x="758943" y="1786880"/>
                  <a:pt x="885502" y="2087138"/>
                  <a:pt x="1007755" y="2377230"/>
                </a:cubicBezTo>
                <a:cubicBezTo>
                  <a:pt x="1029648" y="2429405"/>
                  <a:pt x="1052298" y="2483285"/>
                  <a:pt x="1073472" y="2536250"/>
                </a:cubicBezTo>
                <a:cubicBezTo>
                  <a:pt x="1148537" y="2725255"/>
                  <a:pt x="1161283" y="3002235"/>
                  <a:pt x="1154800" y="3234256"/>
                </a:cubicBezTo>
                <a:cubicBezTo>
                  <a:pt x="1239707" y="2977035"/>
                  <a:pt x="1375786" y="2752196"/>
                  <a:pt x="1561978" y="2561641"/>
                </a:cubicBezTo>
                <a:lnTo>
                  <a:pt x="1592635" y="2532515"/>
                </a:lnTo>
                <a:lnTo>
                  <a:pt x="1592635" y="2614603"/>
                </a:lnTo>
                <a:lnTo>
                  <a:pt x="1542832" y="2665270"/>
                </a:lnTo>
                <a:cubicBezTo>
                  <a:pt x="1315986" y="2920582"/>
                  <a:pt x="1179628" y="3231221"/>
                  <a:pt x="1129145" y="3605736"/>
                </a:cubicBezTo>
                <a:cubicBezTo>
                  <a:pt x="1125493" y="3637009"/>
                  <a:pt x="1122903" y="3656654"/>
                  <a:pt x="1122420" y="3660991"/>
                </a:cubicBezTo>
                <a:cubicBezTo>
                  <a:pt x="1120249" y="3676530"/>
                  <a:pt x="1106019" y="3687412"/>
                  <a:pt x="1090395" y="3685723"/>
                </a:cubicBezTo>
                <a:cubicBezTo>
                  <a:pt x="1074834" y="3683802"/>
                  <a:pt x="1063710" y="3669718"/>
                  <a:pt x="1065422" y="3654048"/>
                </a:cubicBezTo>
                <a:cubicBezTo>
                  <a:pt x="1067068" y="3638609"/>
                  <a:pt x="1068944" y="3623234"/>
                  <a:pt x="1070983" y="3608155"/>
                </a:cubicBezTo>
                <a:cubicBezTo>
                  <a:pt x="1089754" y="3442986"/>
                  <a:pt x="1143320" y="2866179"/>
                  <a:pt x="1020842" y="2557633"/>
                </a:cubicBezTo>
                <a:cubicBezTo>
                  <a:pt x="1000062" y="2505027"/>
                  <a:pt x="978366" y="2453903"/>
                  <a:pt x="955553" y="2399728"/>
                </a:cubicBezTo>
                <a:cubicBezTo>
                  <a:pt x="830933" y="2103994"/>
                  <a:pt x="702007" y="1798096"/>
                  <a:pt x="714674" y="1330738"/>
                </a:cubicBezTo>
                <a:cubicBezTo>
                  <a:pt x="725801" y="926565"/>
                  <a:pt x="970264" y="596909"/>
                  <a:pt x="1148742" y="355930"/>
                </a:cubicBezTo>
                <a:cubicBezTo>
                  <a:pt x="1247801" y="222192"/>
                  <a:pt x="1333559" y="106556"/>
                  <a:pt x="1344240" y="25084"/>
                </a:cubicBezTo>
                <a:cubicBezTo>
                  <a:pt x="1345892" y="13126"/>
                  <a:pt x="1354883" y="3246"/>
                  <a:pt x="1366768" y="64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223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A3D63E-CD56-B36F-3B9C-4CDE46ED4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19472" y="0"/>
            <a:ext cx="6437376" cy="6025896"/>
          </a:xfrm>
          <a:custGeom>
            <a:avLst/>
            <a:gdLst>
              <a:gd name="connsiteX0" fmla="*/ 6305663 w 6437376"/>
              <a:gd name="connsiteY0" fmla="*/ 5944486 h 6025896"/>
              <a:gd name="connsiteX1" fmla="*/ 6352475 w 6437376"/>
              <a:gd name="connsiteY1" fmla="*/ 6025896 h 6025896"/>
              <a:gd name="connsiteX2" fmla="*/ 6296178 w 6437376"/>
              <a:gd name="connsiteY2" fmla="*/ 6025896 h 6025896"/>
              <a:gd name="connsiteX3" fmla="*/ 6169420 w 6437376"/>
              <a:gd name="connsiteY3" fmla="*/ 5020437 h 6025896"/>
              <a:gd name="connsiteX4" fmla="*/ 6191569 w 6437376"/>
              <a:gd name="connsiteY4" fmla="*/ 5026210 h 6025896"/>
              <a:gd name="connsiteX5" fmla="*/ 6212066 w 6437376"/>
              <a:gd name="connsiteY5" fmla="*/ 5043943 h 6025896"/>
              <a:gd name="connsiteX6" fmla="*/ 6267286 w 6437376"/>
              <a:gd name="connsiteY6" fmla="*/ 5738781 h 6025896"/>
              <a:gd name="connsiteX7" fmla="*/ 6112811 w 6437376"/>
              <a:gd name="connsiteY7" fmla="*/ 5052372 h 6025896"/>
              <a:gd name="connsiteX8" fmla="*/ 6169420 w 6437376"/>
              <a:gd name="connsiteY8" fmla="*/ 5020437 h 6025896"/>
              <a:gd name="connsiteX9" fmla="*/ 6079876 w 6437376"/>
              <a:gd name="connsiteY9" fmla="*/ 3652333 h 6025896"/>
              <a:gd name="connsiteX10" fmla="*/ 6233604 w 6437376"/>
              <a:gd name="connsiteY10" fmla="*/ 4174259 h 6025896"/>
              <a:gd name="connsiteX11" fmla="*/ 6415021 w 6437376"/>
              <a:gd name="connsiteY11" fmla="*/ 4669481 h 6025896"/>
              <a:gd name="connsiteX12" fmla="*/ 6437376 w 6437376"/>
              <a:gd name="connsiteY12" fmla="*/ 4772838 h 6025896"/>
              <a:gd name="connsiteX13" fmla="*/ 6437376 w 6437376"/>
              <a:gd name="connsiteY13" fmla="*/ 5892039 h 6025896"/>
              <a:gd name="connsiteX14" fmla="*/ 6403645 w 6437376"/>
              <a:gd name="connsiteY14" fmla="*/ 6001802 h 6025896"/>
              <a:gd name="connsiteX15" fmla="*/ 6316179 w 6437376"/>
              <a:gd name="connsiteY15" fmla="*/ 5840849 h 6025896"/>
              <a:gd name="connsiteX16" fmla="*/ 6256157 w 6437376"/>
              <a:gd name="connsiteY16" fmla="*/ 5007220 h 6025896"/>
              <a:gd name="connsiteX17" fmla="*/ 6171296 w 6437376"/>
              <a:gd name="connsiteY17" fmla="*/ 4963063 h 6025896"/>
              <a:gd name="connsiteX18" fmla="*/ 6062170 w 6437376"/>
              <a:gd name="connsiteY18" fmla="*/ 5025607 h 6025896"/>
              <a:gd name="connsiteX19" fmla="*/ 6257866 w 6437376"/>
              <a:gd name="connsiteY19" fmla="*/ 5851675 h 6025896"/>
              <a:gd name="connsiteX20" fmla="*/ 6242474 w 6437376"/>
              <a:gd name="connsiteY20" fmla="*/ 5996274 h 6025896"/>
              <a:gd name="connsiteX21" fmla="*/ 6238658 w 6437376"/>
              <a:gd name="connsiteY21" fmla="*/ 6025896 h 6025896"/>
              <a:gd name="connsiteX22" fmla="*/ 6144351 w 6437376"/>
              <a:gd name="connsiteY22" fmla="*/ 6025896 h 6025896"/>
              <a:gd name="connsiteX23" fmla="*/ 6101519 w 6437376"/>
              <a:gd name="connsiteY23" fmla="*/ 5973314 h 6025896"/>
              <a:gd name="connsiteX24" fmla="*/ 5755743 w 6437376"/>
              <a:gd name="connsiteY24" fmla="*/ 5041236 h 6025896"/>
              <a:gd name="connsiteX25" fmla="*/ 6079876 w 6437376"/>
              <a:gd name="connsiteY25" fmla="*/ 3652333 h 6025896"/>
              <a:gd name="connsiteX26" fmla="*/ 0 w 6437376"/>
              <a:gd name="connsiteY26" fmla="*/ 0 h 6025896"/>
              <a:gd name="connsiteX27" fmla="*/ 6437376 w 6437376"/>
              <a:gd name="connsiteY27" fmla="*/ 0 h 6025896"/>
              <a:gd name="connsiteX28" fmla="*/ 6437376 w 6437376"/>
              <a:gd name="connsiteY28" fmla="*/ 693226 h 6025896"/>
              <a:gd name="connsiteX29" fmla="*/ 6144640 w 6437376"/>
              <a:gd name="connsiteY29" fmla="*/ 693226 h 6025896"/>
              <a:gd name="connsiteX30" fmla="*/ 6144640 w 6437376"/>
              <a:gd name="connsiteY30" fmla="*/ 3450148 h 6025896"/>
              <a:gd name="connsiteX31" fmla="*/ 6437376 w 6437376"/>
              <a:gd name="connsiteY31" fmla="*/ 3450148 h 6025896"/>
              <a:gd name="connsiteX32" fmla="*/ 6437376 w 6437376"/>
              <a:gd name="connsiteY32" fmla="*/ 4539267 h 6025896"/>
              <a:gd name="connsiteX33" fmla="*/ 6428393 w 6437376"/>
              <a:gd name="connsiteY33" fmla="*/ 4508092 h 6025896"/>
              <a:gd name="connsiteX34" fmla="*/ 6286067 w 6437376"/>
              <a:gd name="connsiteY34" fmla="*/ 4150841 h 6025896"/>
              <a:gd name="connsiteX35" fmla="*/ 6137308 w 6437376"/>
              <a:gd name="connsiteY35" fmla="*/ 3559742 h 6025896"/>
              <a:gd name="connsiteX36" fmla="*/ 6118595 w 6437376"/>
              <a:gd name="connsiteY36" fmla="*/ 3531332 h 6025896"/>
              <a:gd name="connsiteX37" fmla="*/ 6100614 w 6437376"/>
              <a:gd name="connsiteY37" fmla="*/ 3530745 h 6025896"/>
              <a:gd name="connsiteX38" fmla="*/ 6085892 w 6437376"/>
              <a:gd name="connsiteY38" fmla="*/ 3540960 h 6025896"/>
              <a:gd name="connsiteX39" fmla="*/ 5698901 w 6437376"/>
              <a:gd name="connsiteY39" fmla="*/ 5049496 h 6025896"/>
              <a:gd name="connsiteX40" fmla="*/ 5999054 w 6437376"/>
              <a:gd name="connsiteY40" fmla="*/ 5928574 h 6025896"/>
              <a:gd name="connsiteX41" fmla="*/ 6069365 w 6437376"/>
              <a:gd name="connsiteY41" fmla="*/ 6025896 h 6025896"/>
              <a:gd name="connsiteX42" fmla="*/ 0 w 6437376"/>
              <a:gd name="connsiteY42" fmla="*/ 6025896 h 602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437376" h="6025896">
                <a:moveTo>
                  <a:pt x="6305663" y="5944486"/>
                </a:moveTo>
                <a:lnTo>
                  <a:pt x="6352475" y="6025896"/>
                </a:lnTo>
                <a:lnTo>
                  <a:pt x="6296178" y="6025896"/>
                </a:lnTo>
                <a:close/>
                <a:moveTo>
                  <a:pt x="6169420" y="5020437"/>
                </a:moveTo>
                <a:cubicBezTo>
                  <a:pt x="6177510" y="5020739"/>
                  <a:pt x="6184685" y="5022521"/>
                  <a:pt x="6191569" y="5026210"/>
                </a:cubicBezTo>
                <a:cubicBezTo>
                  <a:pt x="6198617" y="5030194"/>
                  <a:pt x="6205372" y="5036083"/>
                  <a:pt x="6212066" y="5043943"/>
                </a:cubicBezTo>
                <a:cubicBezTo>
                  <a:pt x="6289964" y="5138069"/>
                  <a:pt x="6288945" y="5451412"/>
                  <a:pt x="6267286" y="5738781"/>
                </a:cubicBezTo>
                <a:cubicBezTo>
                  <a:pt x="6133631" y="5445211"/>
                  <a:pt x="6059618" y="5153618"/>
                  <a:pt x="6112811" y="5052372"/>
                </a:cubicBezTo>
                <a:cubicBezTo>
                  <a:pt x="6124991" y="5029478"/>
                  <a:pt x="6142432" y="5019505"/>
                  <a:pt x="6169420" y="5020437"/>
                </a:cubicBezTo>
                <a:close/>
                <a:moveTo>
                  <a:pt x="6079876" y="3652333"/>
                </a:moveTo>
                <a:cubicBezTo>
                  <a:pt x="6088731" y="3849431"/>
                  <a:pt x="6156567" y="4001844"/>
                  <a:pt x="6233604" y="4174259"/>
                </a:cubicBezTo>
                <a:cubicBezTo>
                  <a:pt x="6294619" y="4310948"/>
                  <a:pt x="6363086" y="4464410"/>
                  <a:pt x="6415021" y="4669481"/>
                </a:cubicBezTo>
                <a:lnTo>
                  <a:pt x="6437376" y="4772838"/>
                </a:lnTo>
                <a:lnTo>
                  <a:pt x="6437376" y="5892039"/>
                </a:lnTo>
                <a:lnTo>
                  <a:pt x="6403645" y="6001802"/>
                </a:lnTo>
                <a:cubicBezTo>
                  <a:pt x="6373073" y="5949656"/>
                  <a:pt x="6343775" y="5895633"/>
                  <a:pt x="6316179" y="5840849"/>
                </a:cubicBezTo>
                <a:cubicBezTo>
                  <a:pt x="6344300" y="5539405"/>
                  <a:pt x="6359747" y="5132230"/>
                  <a:pt x="6256157" y="5007220"/>
                </a:cubicBezTo>
                <a:cubicBezTo>
                  <a:pt x="6232696" y="4978956"/>
                  <a:pt x="6204180" y="4964172"/>
                  <a:pt x="6171296" y="4963063"/>
                </a:cubicBezTo>
                <a:cubicBezTo>
                  <a:pt x="6122167" y="4961578"/>
                  <a:pt x="6084570" y="4983240"/>
                  <a:pt x="6062170" y="5025607"/>
                </a:cubicBezTo>
                <a:cubicBezTo>
                  <a:pt x="5990135" y="5162773"/>
                  <a:pt x="6095041" y="5523752"/>
                  <a:pt x="6257866" y="5851675"/>
                </a:cubicBezTo>
                <a:cubicBezTo>
                  <a:pt x="6253049" y="5902376"/>
                  <a:pt x="6247803" y="5951092"/>
                  <a:pt x="6242474" y="5996274"/>
                </a:cubicBezTo>
                <a:lnTo>
                  <a:pt x="6238658" y="6025896"/>
                </a:lnTo>
                <a:lnTo>
                  <a:pt x="6144351" y="6025896"/>
                </a:lnTo>
                <a:lnTo>
                  <a:pt x="6101519" y="5973314"/>
                </a:lnTo>
                <a:cubicBezTo>
                  <a:pt x="5969969" y="5800386"/>
                  <a:pt x="5827890" y="5533230"/>
                  <a:pt x="5755743" y="5041236"/>
                </a:cubicBezTo>
                <a:cubicBezTo>
                  <a:pt x="5660971" y="4395092"/>
                  <a:pt x="5956415" y="3847754"/>
                  <a:pt x="6079876" y="3652333"/>
                </a:cubicBezTo>
                <a:close/>
                <a:moveTo>
                  <a:pt x="0" y="0"/>
                </a:moveTo>
                <a:lnTo>
                  <a:pt x="6437376" y="0"/>
                </a:lnTo>
                <a:lnTo>
                  <a:pt x="6437376" y="693226"/>
                </a:lnTo>
                <a:lnTo>
                  <a:pt x="6144640" y="693226"/>
                </a:lnTo>
                <a:lnTo>
                  <a:pt x="6144640" y="3450148"/>
                </a:lnTo>
                <a:lnTo>
                  <a:pt x="6437376" y="3450148"/>
                </a:lnTo>
                <a:lnTo>
                  <a:pt x="6437376" y="4539267"/>
                </a:lnTo>
                <a:lnTo>
                  <a:pt x="6428393" y="4508092"/>
                </a:lnTo>
                <a:cubicBezTo>
                  <a:pt x="6383535" y="4369453"/>
                  <a:pt x="6332654" y="4255363"/>
                  <a:pt x="6286067" y="4150841"/>
                </a:cubicBezTo>
                <a:cubicBezTo>
                  <a:pt x="6196508" y="3950029"/>
                  <a:pt x="6125682" y="3791550"/>
                  <a:pt x="6137308" y="3559742"/>
                </a:cubicBezTo>
                <a:cubicBezTo>
                  <a:pt x="6137943" y="3546999"/>
                  <a:pt x="6130327" y="3535399"/>
                  <a:pt x="6118595" y="3531332"/>
                </a:cubicBezTo>
                <a:cubicBezTo>
                  <a:pt x="6112647" y="3529151"/>
                  <a:pt x="6106359" y="3529048"/>
                  <a:pt x="6100614" y="3530745"/>
                </a:cubicBezTo>
                <a:cubicBezTo>
                  <a:pt x="6094869" y="3532442"/>
                  <a:pt x="6089667" y="3535940"/>
                  <a:pt x="6085892" y="3540960"/>
                </a:cubicBezTo>
                <a:cubicBezTo>
                  <a:pt x="6080761" y="3547708"/>
                  <a:pt x="5577050" y="4218989"/>
                  <a:pt x="5698901" y="5049496"/>
                </a:cubicBezTo>
                <a:cubicBezTo>
                  <a:pt x="5762871" y="5485277"/>
                  <a:pt x="5880767" y="5749742"/>
                  <a:pt x="5999054" y="5928574"/>
                </a:cubicBezTo>
                <a:lnTo>
                  <a:pt x="6069365" y="6025896"/>
                </a:lnTo>
                <a:lnTo>
                  <a:pt x="0" y="60258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A71167-97F1-4102-E14B-69AF3D4A97E2}"/>
              </a:ext>
            </a:extLst>
          </p:cNvPr>
          <p:cNvSpPr/>
          <p:nvPr userDrawn="1"/>
        </p:nvSpPr>
        <p:spPr>
          <a:xfrm rot="10800000">
            <a:off x="11064112" y="693226"/>
            <a:ext cx="588318" cy="27569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6377AFC-3B12-FE31-9FC2-9E29AF8963F3}"/>
              </a:ext>
            </a:extLst>
          </p:cNvPr>
          <p:cNvSpPr/>
          <p:nvPr userDrawn="1"/>
        </p:nvSpPr>
        <p:spPr>
          <a:xfrm>
            <a:off x="-1" y="1"/>
            <a:ext cx="4019204" cy="3819319"/>
          </a:xfrm>
          <a:custGeom>
            <a:avLst/>
            <a:gdLst>
              <a:gd name="connsiteX0" fmla="*/ 792351 w 4019204"/>
              <a:gd name="connsiteY0" fmla="*/ 1735780 h 3819319"/>
              <a:gd name="connsiteX1" fmla="*/ 749379 w 4019204"/>
              <a:gd name="connsiteY1" fmla="*/ 1784857 h 3819319"/>
              <a:gd name="connsiteX2" fmla="*/ 1260560 w 4019204"/>
              <a:gd name="connsiteY2" fmla="*/ 3324532 h 3819319"/>
              <a:gd name="connsiteX3" fmla="*/ 1165881 w 4019204"/>
              <a:gd name="connsiteY3" fmla="*/ 2442900 h 3819319"/>
              <a:gd name="connsiteX4" fmla="*/ 863751 w 4019204"/>
              <a:gd name="connsiteY4" fmla="*/ 1763754 h 3819319"/>
              <a:gd name="connsiteX5" fmla="*/ 792351 w 4019204"/>
              <a:gd name="connsiteY5" fmla="*/ 1735780 h 3819319"/>
              <a:gd name="connsiteX6" fmla="*/ 52341 w 4019204"/>
              <a:gd name="connsiteY6" fmla="*/ 1651321 h 3819319"/>
              <a:gd name="connsiteX7" fmla="*/ 76915 w 4019204"/>
              <a:gd name="connsiteY7" fmla="*/ 1679670 h 3819319"/>
              <a:gd name="connsiteX8" fmla="*/ 62371 w 4019204"/>
              <a:gd name="connsiteY8" fmla="*/ 1880201 h 3819319"/>
              <a:gd name="connsiteX9" fmla="*/ 34015 w 4019204"/>
              <a:gd name="connsiteY9" fmla="*/ 1904725 h 3819319"/>
              <a:gd name="connsiteX10" fmla="*/ 9441 w 4019204"/>
              <a:gd name="connsiteY10" fmla="*/ 1876376 h 3819319"/>
              <a:gd name="connsiteX11" fmla="*/ 23985 w 4019204"/>
              <a:gd name="connsiteY11" fmla="*/ 1675846 h 3819319"/>
              <a:gd name="connsiteX12" fmla="*/ 25482 w 4019204"/>
              <a:gd name="connsiteY12" fmla="*/ 1668422 h 3819319"/>
              <a:gd name="connsiteX13" fmla="*/ 52341 w 4019204"/>
              <a:gd name="connsiteY13" fmla="*/ 1651321 h 3819319"/>
              <a:gd name="connsiteX14" fmla="*/ 437749 w 4019204"/>
              <a:gd name="connsiteY14" fmla="*/ 1605745 h 3819319"/>
              <a:gd name="connsiteX15" fmla="*/ 467434 w 4019204"/>
              <a:gd name="connsiteY15" fmla="*/ 1628978 h 3819319"/>
              <a:gd name="connsiteX16" fmla="*/ 491724 w 4019204"/>
              <a:gd name="connsiteY16" fmla="*/ 1829981 h 3819319"/>
              <a:gd name="connsiteX17" fmla="*/ 468493 w 4019204"/>
              <a:gd name="connsiteY17" fmla="*/ 1859613 h 3819319"/>
              <a:gd name="connsiteX18" fmla="*/ 438809 w 4019204"/>
              <a:gd name="connsiteY18" fmla="*/ 1836380 h 3819319"/>
              <a:gd name="connsiteX19" fmla="*/ 414518 w 4019204"/>
              <a:gd name="connsiteY19" fmla="*/ 1635378 h 3819319"/>
              <a:gd name="connsiteX20" fmla="*/ 416008 w 4019204"/>
              <a:gd name="connsiteY20" fmla="*/ 1622843 h 3819319"/>
              <a:gd name="connsiteX21" fmla="*/ 437749 w 4019204"/>
              <a:gd name="connsiteY21" fmla="*/ 1605745 h 3819319"/>
              <a:gd name="connsiteX22" fmla="*/ 882846 w 4019204"/>
              <a:gd name="connsiteY22" fmla="*/ 1381825 h 3819319"/>
              <a:gd name="connsiteX23" fmla="*/ 899506 w 4019204"/>
              <a:gd name="connsiteY23" fmla="*/ 1393604 h 3819319"/>
              <a:gd name="connsiteX24" fmla="*/ 984340 w 4019204"/>
              <a:gd name="connsiteY24" fmla="*/ 1528467 h 3819319"/>
              <a:gd name="connsiteX25" fmla="*/ 976015 w 4019204"/>
              <a:gd name="connsiteY25" fmla="*/ 1565271 h 3819319"/>
              <a:gd name="connsiteX26" fmla="*/ 939166 w 4019204"/>
              <a:gd name="connsiteY26" fmla="*/ 1556922 h 3819319"/>
              <a:gd name="connsiteX27" fmla="*/ 854333 w 4019204"/>
              <a:gd name="connsiteY27" fmla="*/ 1422058 h 3819319"/>
              <a:gd name="connsiteX28" fmla="*/ 851952 w 4019204"/>
              <a:gd name="connsiteY28" fmla="*/ 1398494 h 3819319"/>
              <a:gd name="connsiteX29" fmla="*/ 862658 w 4019204"/>
              <a:gd name="connsiteY29" fmla="*/ 1385254 h 3819319"/>
              <a:gd name="connsiteX30" fmla="*/ 882846 w 4019204"/>
              <a:gd name="connsiteY30" fmla="*/ 1381825 h 3819319"/>
              <a:gd name="connsiteX31" fmla="*/ 1254122 w 4019204"/>
              <a:gd name="connsiteY31" fmla="*/ 1214128 h 3819319"/>
              <a:gd name="connsiteX32" fmla="*/ 1273556 w 4019204"/>
              <a:gd name="connsiteY32" fmla="*/ 1220197 h 3819319"/>
              <a:gd name="connsiteX33" fmla="*/ 1408586 w 4019204"/>
              <a:gd name="connsiteY33" fmla="*/ 1334553 h 3819319"/>
              <a:gd name="connsiteX34" fmla="*/ 1411793 w 4019204"/>
              <a:gd name="connsiteY34" fmla="*/ 1372156 h 3819319"/>
              <a:gd name="connsiteX35" fmla="*/ 1374155 w 4019204"/>
              <a:gd name="connsiteY35" fmla="*/ 1375327 h 3819319"/>
              <a:gd name="connsiteX36" fmla="*/ 1239124 w 4019204"/>
              <a:gd name="connsiteY36" fmla="*/ 1260971 h 3819319"/>
              <a:gd name="connsiteX37" fmla="*/ 1231372 w 4019204"/>
              <a:gd name="connsiteY37" fmla="*/ 1231248 h 3819319"/>
              <a:gd name="connsiteX38" fmla="*/ 1235918 w 4019204"/>
              <a:gd name="connsiteY38" fmla="*/ 1223368 h 3819319"/>
              <a:gd name="connsiteX39" fmla="*/ 1254122 w 4019204"/>
              <a:gd name="connsiteY39" fmla="*/ 1214128 h 3819319"/>
              <a:gd name="connsiteX40" fmla="*/ 1494132 w 4019204"/>
              <a:gd name="connsiteY40" fmla="*/ 1077545 h 3819319"/>
              <a:gd name="connsiteX41" fmla="*/ 1450036 w 4019204"/>
              <a:gd name="connsiteY41" fmla="*/ 1099696 h 3819319"/>
              <a:gd name="connsiteX42" fmla="*/ 1459549 w 4019204"/>
              <a:gd name="connsiteY42" fmla="*/ 1159775 h 3819319"/>
              <a:gd name="connsiteX43" fmla="*/ 2876950 w 4019204"/>
              <a:gd name="connsiteY43" fmla="*/ 1963099 h 3819319"/>
              <a:gd name="connsiteX44" fmla="*/ 1494132 w 4019204"/>
              <a:gd name="connsiteY44" fmla="*/ 1077545 h 3819319"/>
              <a:gd name="connsiteX45" fmla="*/ 240157 w 4019204"/>
              <a:gd name="connsiteY45" fmla="*/ 992513 h 3819319"/>
              <a:gd name="connsiteX46" fmla="*/ 229721 w 4019204"/>
              <a:gd name="connsiteY46" fmla="*/ 998189 h 3819319"/>
              <a:gd name="connsiteX47" fmla="*/ 265178 w 4019204"/>
              <a:gd name="connsiteY47" fmla="*/ 1165047 h 3819319"/>
              <a:gd name="connsiteX48" fmla="*/ 263808 w 4019204"/>
              <a:gd name="connsiteY48" fmla="*/ 1012213 h 3819319"/>
              <a:gd name="connsiteX49" fmla="*/ 240157 w 4019204"/>
              <a:gd name="connsiteY49" fmla="*/ 992513 h 3819319"/>
              <a:gd name="connsiteX50" fmla="*/ 0 w 4019204"/>
              <a:gd name="connsiteY50" fmla="*/ 889677 h 3819319"/>
              <a:gd name="connsiteX51" fmla="*/ 27896 w 4019204"/>
              <a:gd name="connsiteY51" fmla="*/ 891432 h 3819319"/>
              <a:gd name="connsiteX52" fmla="*/ 74217 w 4019204"/>
              <a:gd name="connsiteY52" fmla="*/ 955693 h 3819319"/>
              <a:gd name="connsiteX53" fmla="*/ 24219 w 4019204"/>
              <a:gd name="connsiteY53" fmla="*/ 1077864 h 3819319"/>
              <a:gd name="connsiteX54" fmla="*/ 0 w 4019204"/>
              <a:gd name="connsiteY54" fmla="*/ 1106523 h 3819319"/>
              <a:gd name="connsiteX55" fmla="*/ 0 w 4019204"/>
              <a:gd name="connsiteY55" fmla="*/ 1017417 h 3819319"/>
              <a:gd name="connsiteX56" fmla="*/ 14922 w 4019204"/>
              <a:gd name="connsiteY56" fmla="*/ 986851 h 3819319"/>
              <a:gd name="connsiteX57" fmla="*/ 20804 w 4019204"/>
              <a:gd name="connsiteY57" fmla="*/ 957436 h 3819319"/>
              <a:gd name="connsiteX58" fmla="*/ 9250 w 4019204"/>
              <a:gd name="connsiteY58" fmla="*/ 941301 h 3819319"/>
              <a:gd name="connsiteX59" fmla="*/ 0 w 4019204"/>
              <a:gd name="connsiteY59" fmla="*/ 940114 h 3819319"/>
              <a:gd name="connsiteX60" fmla="*/ 1343257 w 4019204"/>
              <a:gd name="connsiteY60" fmla="*/ 836236 h 3819319"/>
              <a:gd name="connsiteX61" fmla="*/ 1500923 w 4019204"/>
              <a:gd name="connsiteY61" fmla="*/ 895188 h 3819319"/>
              <a:gd name="connsiteX62" fmla="*/ 1516567 w 4019204"/>
              <a:gd name="connsiteY62" fmla="*/ 929458 h 3819319"/>
              <a:gd name="connsiteX63" fmla="*/ 1482276 w 4019204"/>
              <a:gd name="connsiteY63" fmla="*/ 945057 h 3819319"/>
              <a:gd name="connsiteX64" fmla="*/ 1324611 w 4019204"/>
              <a:gd name="connsiteY64" fmla="*/ 886105 h 3819319"/>
              <a:gd name="connsiteX65" fmla="*/ 1308966 w 4019204"/>
              <a:gd name="connsiteY65" fmla="*/ 851835 h 3819319"/>
              <a:gd name="connsiteX66" fmla="*/ 1343257 w 4019204"/>
              <a:gd name="connsiteY66" fmla="*/ 836236 h 3819319"/>
              <a:gd name="connsiteX67" fmla="*/ 527543 w 4019204"/>
              <a:gd name="connsiteY67" fmla="*/ 629271 h 3819319"/>
              <a:gd name="connsiteX68" fmla="*/ 550822 w 4019204"/>
              <a:gd name="connsiteY68" fmla="*/ 808180 h 3819319"/>
              <a:gd name="connsiteX69" fmla="*/ 576163 w 4019204"/>
              <a:gd name="connsiteY69" fmla="*/ 833621 h 3819319"/>
              <a:gd name="connsiteX70" fmla="*/ 585532 w 4019204"/>
              <a:gd name="connsiteY70" fmla="*/ 841915 h 3819319"/>
              <a:gd name="connsiteX71" fmla="*/ 587605 w 4019204"/>
              <a:gd name="connsiteY71" fmla="*/ 844925 h 3819319"/>
              <a:gd name="connsiteX72" fmla="*/ 1079819 w 4019204"/>
              <a:gd name="connsiteY72" fmla="*/ 1131153 h 3819319"/>
              <a:gd name="connsiteX73" fmla="*/ 1178408 w 4019204"/>
              <a:gd name="connsiteY73" fmla="*/ 1053057 h 3819319"/>
              <a:gd name="connsiteX74" fmla="*/ 1037479 w 4019204"/>
              <a:gd name="connsiteY74" fmla="*/ 756073 h 3819319"/>
              <a:gd name="connsiteX75" fmla="*/ 1034602 w 4019204"/>
              <a:gd name="connsiteY75" fmla="*/ 754358 h 3819319"/>
              <a:gd name="connsiteX76" fmla="*/ 902981 w 4019204"/>
              <a:gd name="connsiteY76" fmla="*/ 746338 h 3819319"/>
              <a:gd name="connsiteX77" fmla="*/ 527543 w 4019204"/>
              <a:gd name="connsiteY77" fmla="*/ 629271 h 3819319"/>
              <a:gd name="connsiteX78" fmla="*/ 1524838 w 4019204"/>
              <a:gd name="connsiteY78" fmla="*/ 554141 h 3819319"/>
              <a:gd name="connsiteX79" fmla="*/ 1711308 w 4019204"/>
              <a:gd name="connsiteY79" fmla="*/ 559997 h 3819319"/>
              <a:gd name="connsiteX80" fmla="*/ 1737144 w 4019204"/>
              <a:gd name="connsiteY80" fmla="*/ 587539 h 3819319"/>
              <a:gd name="connsiteX81" fmla="*/ 1709596 w 4019204"/>
              <a:gd name="connsiteY81" fmla="*/ 613324 h 3819319"/>
              <a:gd name="connsiteX82" fmla="*/ 1523125 w 4019204"/>
              <a:gd name="connsiteY82" fmla="*/ 607468 h 3819319"/>
              <a:gd name="connsiteX83" fmla="*/ 1497290 w 4019204"/>
              <a:gd name="connsiteY83" fmla="*/ 579925 h 3819319"/>
              <a:gd name="connsiteX84" fmla="*/ 1499206 w 4019204"/>
              <a:gd name="connsiteY84" fmla="*/ 571381 h 3819319"/>
              <a:gd name="connsiteX85" fmla="*/ 1524838 w 4019204"/>
              <a:gd name="connsiteY85" fmla="*/ 554141 h 3819319"/>
              <a:gd name="connsiteX86" fmla="*/ 551874 w 4019204"/>
              <a:gd name="connsiteY86" fmla="*/ 553438 h 3819319"/>
              <a:gd name="connsiteX87" fmla="*/ 532351 w 4019204"/>
              <a:gd name="connsiteY87" fmla="*/ 558261 h 3819319"/>
              <a:gd name="connsiteX88" fmla="*/ 909040 w 4019204"/>
              <a:gd name="connsiteY88" fmla="*/ 693360 h 3819319"/>
              <a:gd name="connsiteX89" fmla="*/ 950964 w 4019204"/>
              <a:gd name="connsiteY89" fmla="*/ 697540 h 3819319"/>
              <a:gd name="connsiteX90" fmla="*/ 551874 w 4019204"/>
              <a:gd name="connsiteY90" fmla="*/ 553438 h 3819319"/>
              <a:gd name="connsiteX91" fmla="*/ 170954 w 4019204"/>
              <a:gd name="connsiteY91" fmla="*/ 406207 h 3819319"/>
              <a:gd name="connsiteX92" fmla="*/ 106561 w 4019204"/>
              <a:gd name="connsiteY92" fmla="*/ 426199 h 3819319"/>
              <a:gd name="connsiteX93" fmla="*/ 181748 w 4019204"/>
              <a:gd name="connsiteY93" fmla="*/ 430362 h 3819319"/>
              <a:gd name="connsiteX94" fmla="*/ 184793 w 4019204"/>
              <a:gd name="connsiteY94" fmla="*/ 427349 h 3819319"/>
              <a:gd name="connsiteX95" fmla="*/ 184465 w 4019204"/>
              <a:gd name="connsiteY95" fmla="*/ 417965 h 3819319"/>
              <a:gd name="connsiteX96" fmla="*/ 170954 w 4019204"/>
              <a:gd name="connsiteY96" fmla="*/ 406207 h 3819319"/>
              <a:gd name="connsiteX97" fmla="*/ 1079532 w 4019204"/>
              <a:gd name="connsiteY97" fmla="*/ 376782 h 3819319"/>
              <a:gd name="connsiteX98" fmla="*/ 681743 w 4019204"/>
              <a:gd name="connsiteY98" fmla="*/ 442638 h 3819319"/>
              <a:gd name="connsiteX99" fmla="*/ 673365 w 4019204"/>
              <a:gd name="connsiteY99" fmla="*/ 441102 h 3819319"/>
              <a:gd name="connsiteX100" fmla="*/ 448739 w 4019204"/>
              <a:gd name="connsiteY100" fmla="*/ 495384 h 3819319"/>
              <a:gd name="connsiteX101" fmla="*/ 481786 w 4019204"/>
              <a:gd name="connsiteY101" fmla="*/ 541270 h 3819319"/>
              <a:gd name="connsiteX102" fmla="*/ 518259 w 4019204"/>
              <a:gd name="connsiteY102" fmla="*/ 507008 h 3819319"/>
              <a:gd name="connsiteX103" fmla="*/ 1051211 w 4019204"/>
              <a:gd name="connsiteY103" fmla="*/ 700534 h 3819319"/>
              <a:gd name="connsiteX104" fmla="*/ 1298350 w 4019204"/>
              <a:gd name="connsiteY104" fmla="*/ 580905 h 3819319"/>
              <a:gd name="connsiteX105" fmla="*/ 1194251 w 4019204"/>
              <a:gd name="connsiteY105" fmla="*/ 428299 h 3819319"/>
              <a:gd name="connsiteX106" fmla="*/ 1079532 w 4019204"/>
              <a:gd name="connsiteY106" fmla="*/ 376782 h 3819319"/>
              <a:gd name="connsiteX107" fmla="*/ 174173 w 4019204"/>
              <a:gd name="connsiteY107" fmla="*/ 353125 h 3819319"/>
              <a:gd name="connsiteX108" fmla="*/ 236112 w 4019204"/>
              <a:gd name="connsiteY108" fmla="*/ 407259 h 3819319"/>
              <a:gd name="connsiteX109" fmla="*/ 205543 w 4019204"/>
              <a:gd name="connsiteY109" fmla="*/ 477898 h 3819319"/>
              <a:gd name="connsiteX110" fmla="*/ 48747 w 4019204"/>
              <a:gd name="connsiteY110" fmla="*/ 463658 h 3819319"/>
              <a:gd name="connsiteX111" fmla="*/ 3443 w 4019204"/>
              <a:gd name="connsiteY111" fmla="*/ 502267 h 3819319"/>
              <a:gd name="connsiteX112" fmla="*/ 0 w 4019204"/>
              <a:gd name="connsiteY112" fmla="*/ 505912 h 3819319"/>
              <a:gd name="connsiteX113" fmla="*/ 0 w 4019204"/>
              <a:gd name="connsiteY113" fmla="*/ 378729 h 3819319"/>
              <a:gd name="connsiteX114" fmla="*/ 41651 w 4019204"/>
              <a:gd name="connsiteY114" fmla="*/ 402248 h 3819319"/>
              <a:gd name="connsiteX115" fmla="*/ 174173 w 4019204"/>
              <a:gd name="connsiteY115" fmla="*/ 353125 h 3819319"/>
              <a:gd name="connsiteX116" fmla="*/ 723916 w 4019204"/>
              <a:gd name="connsiteY116" fmla="*/ 323010 h 3819319"/>
              <a:gd name="connsiteX117" fmla="*/ 633627 w 4019204"/>
              <a:gd name="connsiteY117" fmla="*/ 346410 h 3819319"/>
              <a:gd name="connsiteX118" fmla="*/ 629369 w 4019204"/>
              <a:gd name="connsiteY118" fmla="*/ 359507 h 3819319"/>
              <a:gd name="connsiteX119" fmla="*/ 664979 w 4019204"/>
              <a:gd name="connsiteY119" fmla="*/ 383999 h 3819319"/>
              <a:gd name="connsiteX120" fmla="*/ 710871 w 4019204"/>
              <a:gd name="connsiteY120" fmla="*/ 343360 h 3819319"/>
              <a:gd name="connsiteX121" fmla="*/ 723916 w 4019204"/>
              <a:gd name="connsiteY121" fmla="*/ 323010 h 3819319"/>
              <a:gd name="connsiteX122" fmla="*/ 780624 w 4019204"/>
              <a:gd name="connsiteY122" fmla="*/ 321859 h 3819319"/>
              <a:gd name="connsiteX123" fmla="*/ 776647 w 4019204"/>
              <a:gd name="connsiteY123" fmla="*/ 335062 h 3819319"/>
              <a:gd name="connsiteX124" fmla="*/ 752521 w 4019204"/>
              <a:gd name="connsiteY124" fmla="*/ 376495 h 3819319"/>
              <a:gd name="connsiteX125" fmla="*/ 737124 w 4019204"/>
              <a:gd name="connsiteY125" fmla="*/ 393730 h 3819319"/>
              <a:gd name="connsiteX126" fmla="*/ 992889 w 4019204"/>
              <a:gd name="connsiteY126" fmla="*/ 351091 h 3819319"/>
              <a:gd name="connsiteX127" fmla="*/ 780624 w 4019204"/>
              <a:gd name="connsiteY127" fmla="*/ 321859 h 3819319"/>
              <a:gd name="connsiteX128" fmla="*/ 1534101 w 4019204"/>
              <a:gd name="connsiteY128" fmla="*/ 286492 h 3819319"/>
              <a:gd name="connsiteX129" fmla="*/ 1565184 w 4019204"/>
              <a:gd name="connsiteY129" fmla="*/ 307695 h 3819319"/>
              <a:gd name="connsiteX130" fmla="*/ 1543988 w 4019204"/>
              <a:gd name="connsiteY130" fmla="*/ 338728 h 3819319"/>
              <a:gd name="connsiteX131" fmla="*/ 1348780 w 4019204"/>
              <a:gd name="connsiteY131" fmla="*/ 375908 h 3819319"/>
              <a:gd name="connsiteX132" fmla="*/ 1317697 w 4019204"/>
              <a:gd name="connsiteY132" fmla="*/ 354706 h 3819319"/>
              <a:gd name="connsiteX133" fmla="*/ 1318869 w 4019204"/>
              <a:gd name="connsiteY133" fmla="*/ 340455 h 3819319"/>
              <a:gd name="connsiteX134" fmla="*/ 1338893 w 4019204"/>
              <a:gd name="connsiteY134" fmla="*/ 323673 h 3819319"/>
              <a:gd name="connsiteX135" fmla="*/ 467042 w 4019204"/>
              <a:gd name="connsiteY135" fmla="*/ 200139 h 3819319"/>
              <a:gd name="connsiteX136" fmla="*/ 360347 w 4019204"/>
              <a:gd name="connsiteY136" fmla="*/ 271692 h 3819319"/>
              <a:gd name="connsiteX137" fmla="*/ 363922 w 4019204"/>
              <a:gd name="connsiteY137" fmla="*/ 296339 h 3819319"/>
              <a:gd name="connsiteX138" fmla="*/ 382329 w 4019204"/>
              <a:gd name="connsiteY138" fmla="*/ 300987 h 3819319"/>
              <a:gd name="connsiteX139" fmla="*/ 467042 w 4019204"/>
              <a:gd name="connsiteY139" fmla="*/ 200139 h 3819319"/>
              <a:gd name="connsiteX140" fmla="*/ 3088993 w 4019204"/>
              <a:gd name="connsiteY140" fmla="*/ 38307 h 3819319"/>
              <a:gd name="connsiteX141" fmla="*/ 2318137 w 4019204"/>
              <a:gd name="connsiteY141" fmla="*/ 98416 h 3819319"/>
              <a:gd name="connsiteX142" fmla="*/ 1697527 w 4019204"/>
              <a:gd name="connsiteY142" fmla="*/ 330037 h 3819319"/>
              <a:gd name="connsiteX143" fmla="*/ 1696535 w 4019204"/>
              <a:gd name="connsiteY143" fmla="*/ 347228 h 3819319"/>
              <a:gd name="connsiteX144" fmla="*/ 1739658 w 4019204"/>
              <a:gd name="connsiteY144" fmla="*/ 381554 h 3819319"/>
              <a:gd name="connsiteX145" fmla="*/ 3317647 w 4019204"/>
              <a:gd name="connsiteY145" fmla="*/ 54133 h 3819319"/>
              <a:gd name="connsiteX146" fmla="*/ 3088993 w 4019204"/>
              <a:gd name="connsiteY146" fmla="*/ 38307 h 3819319"/>
              <a:gd name="connsiteX147" fmla="*/ 2654306 w 4019204"/>
              <a:gd name="connsiteY147" fmla="*/ 0 h 3819319"/>
              <a:gd name="connsiteX148" fmla="*/ 3318902 w 4019204"/>
              <a:gd name="connsiteY148" fmla="*/ 0 h 3819319"/>
              <a:gd name="connsiteX149" fmla="*/ 3396375 w 4019204"/>
              <a:gd name="connsiteY149" fmla="*/ 9485 h 3819319"/>
              <a:gd name="connsiteX150" fmla="*/ 3411017 w 4019204"/>
              <a:gd name="connsiteY150" fmla="*/ 0 h 3819319"/>
              <a:gd name="connsiteX151" fmla="*/ 3511771 w 4019204"/>
              <a:gd name="connsiteY151" fmla="*/ 0 h 3819319"/>
              <a:gd name="connsiteX152" fmla="*/ 3476274 w 4019204"/>
              <a:gd name="connsiteY152" fmla="*/ 24990 h 3819319"/>
              <a:gd name="connsiteX153" fmla="*/ 4018858 w 4019204"/>
              <a:gd name="connsiteY153" fmla="*/ 463853 h 3819319"/>
              <a:gd name="connsiteX154" fmla="*/ 4000386 w 4019204"/>
              <a:gd name="connsiteY154" fmla="*/ 588511 h 3819319"/>
              <a:gd name="connsiteX155" fmla="*/ 2034995 w 4019204"/>
              <a:gd name="connsiteY155" fmla="*/ 839417 h 3819319"/>
              <a:gd name="connsiteX156" fmla="*/ 3599381 w 4019204"/>
              <a:gd name="connsiteY156" fmla="*/ 1634473 h 3819319"/>
              <a:gd name="connsiteX157" fmla="*/ 3616230 w 4019204"/>
              <a:gd name="connsiteY157" fmla="*/ 1927214 h 3819319"/>
              <a:gd name="connsiteX158" fmla="*/ 3018886 w 4019204"/>
              <a:gd name="connsiteY158" fmla="*/ 2053852 h 3819319"/>
              <a:gd name="connsiteX159" fmla="*/ 3179355 w 4019204"/>
              <a:gd name="connsiteY159" fmla="*/ 2613289 h 3819319"/>
              <a:gd name="connsiteX160" fmla="*/ 3143108 w 4019204"/>
              <a:gd name="connsiteY160" fmla="*/ 2683720 h 3819319"/>
              <a:gd name="connsiteX161" fmla="*/ 2903560 w 4019204"/>
              <a:gd name="connsiteY161" fmla="*/ 2818962 h 3819319"/>
              <a:gd name="connsiteX162" fmla="*/ 1344954 w 4019204"/>
              <a:gd name="connsiteY162" fmla="*/ 1697155 h 3819319"/>
              <a:gd name="connsiteX163" fmla="*/ 1976672 w 4019204"/>
              <a:gd name="connsiteY163" fmla="*/ 3388239 h 3819319"/>
              <a:gd name="connsiteX164" fmla="*/ 1711981 w 4019204"/>
              <a:gd name="connsiteY164" fmla="*/ 3614669 h 3819319"/>
              <a:gd name="connsiteX165" fmla="*/ 1296937 w 4019204"/>
              <a:gd name="connsiteY165" fmla="*/ 3447026 h 3819319"/>
              <a:gd name="connsiteX166" fmla="*/ 998901 w 4019204"/>
              <a:gd name="connsiteY166" fmla="*/ 3813949 h 3819319"/>
              <a:gd name="connsiteX167" fmla="*/ 619086 w 4019204"/>
              <a:gd name="connsiteY167" fmla="*/ 3700036 h 3819319"/>
              <a:gd name="connsiteX168" fmla="*/ 210072 w 4019204"/>
              <a:gd name="connsiteY168" fmla="*/ 2332679 h 3819319"/>
              <a:gd name="connsiteX169" fmla="*/ 14307 w 4019204"/>
              <a:gd name="connsiteY169" fmla="*/ 3222269 h 3819319"/>
              <a:gd name="connsiteX170" fmla="*/ 0 w 4019204"/>
              <a:gd name="connsiteY170" fmla="*/ 3256163 h 3819319"/>
              <a:gd name="connsiteX171" fmla="*/ 0 w 4019204"/>
              <a:gd name="connsiteY171" fmla="*/ 3092925 h 3819319"/>
              <a:gd name="connsiteX172" fmla="*/ 27889 w 4019204"/>
              <a:gd name="connsiteY172" fmla="*/ 3006856 h 3819319"/>
              <a:gd name="connsiteX173" fmla="*/ 202261 w 4019204"/>
              <a:gd name="connsiteY173" fmla="*/ 1786574 h 3819319"/>
              <a:gd name="connsiteX174" fmla="*/ 203711 w 4019204"/>
              <a:gd name="connsiteY174" fmla="*/ 1745923 h 3819319"/>
              <a:gd name="connsiteX175" fmla="*/ 231434 w 4019204"/>
              <a:gd name="connsiteY175" fmla="*/ 1720523 h 3819319"/>
              <a:gd name="connsiteX176" fmla="*/ 256988 w 4019204"/>
              <a:gd name="connsiteY176" fmla="*/ 1747961 h 3819319"/>
              <a:gd name="connsiteX177" fmla="*/ 255434 w 4019204"/>
              <a:gd name="connsiteY177" fmla="*/ 1788893 h 3819319"/>
              <a:gd name="connsiteX178" fmla="*/ 654778 w 4019204"/>
              <a:gd name="connsiteY178" fmla="*/ 3658456 h 3819319"/>
              <a:gd name="connsiteX179" fmla="*/ 991464 w 4019204"/>
              <a:gd name="connsiteY179" fmla="*/ 3759437 h 3819319"/>
              <a:gd name="connsiteX180" fmla="*/ 1212475 w 4019204"/>
              <a:gd name="connsiteY180" fmla="*/ 3551482 h 3819319"/>
              <a:gd name="connsiteX181" fmla="*/ 1251581 w 4019204"/>
              <a:gd name="connsiteY181" fmla="*/ 3395580 h 3819319"/>
              <a:gd name="connsiteX182" fmla="*/ 699686 w 4019204"/>
              <a:gd name="connsiteY182" fmla="*/ 1764679 h 3819319"/>
              <a:gd name="connsiteX183" fmla="*/ 778222 w 4019204"/>
              <a:gd name="connsiteY183" fmla="*/ 1682917 h 3819319"/>
              <a:gd name="connsiteX184" fmla="*/ 899056 w 4019204"/>
              <a:gd name="connsiteY184" fmla="*/ 1722349 h 3819319"/>
              <a:gd name="connsiteX185" fmla="*/ 1307987 w 4019204"/>
              <a:gd name="connsiteY185" fmla="*/ 3378989 h 3819319"/>
              <a:gd name="connsiteX186" fmla="*/ 1698342 w 4019204"/>
              <a:gd name="connsiteY186" fmla="*/ 3561349 h 3819319"/>
              <a:gd name="connsiteX187" fmla="*/ 1926908 w 4019204"/>
              <a:gd name="connsiteY187" fmla="*/ 3367396 h 3819319"/>
              <a:gd name="connsiteX188" fmla="*/ 1031010 w 4019204"/>
              <a:gd name="connsiteY188" fmla="*/ 1341227 h 3819319"/>
              <a:gd name="connsiteX189" fmla="*/ 1035549 w 4019204"/>
              <a:gd name="connsiteY189" fmla="*/ 1304285 h 3819319"/>
              <a:gd name="connsiteX190" fmla="*/ 1072461 w 4019204"/>
              <a:gd name="connsiteY190" fmla="*/ 1308187 h 3819319"/>
              <a:gd name="connsiteX191" fmla="*/ 2900784 w 4019204"/>
              <a:gd name="connsiteY191" fmla="*/ 2763957 h 3819319"/>
              <a:gd name="connsiteX192" fmla="*/ 3098937 w 4019204"/>
              <a:gd name="connsiteY192" fmla="*/ 2652196 h 3819319"/>
              <a:gd name="connsiteX193" fmla="*/ 3129662 w 4019204"/>
              <a:gd name="connsiteY193" fmla="*/ 2593111 h 3819319"/>
              <a:gd name="connsiteX194" fmla="*/ 2937088 w 4019204"/>
              <a:gd name="connsiteY194" fmla="*/ 2033166 h 3819319"/>
              <a:gd name="connsiteX195" fmla="*/ 1412475 w 4019204"/>
              <a:gd name="connsiteY195" fmla="*/ 1183048 h 3819319"/>
              <a:gd name="connsiteX196" fmla="*/ 1402438 w 4019204"/>
              <a:gd name="connsiteY196" fmla="*/ 1073915 h 3819319"/>
              <a:gd name="connsiteX197" fmla="*/ 1488588 w 4019204"/>
              <a:gd name="connsiteY197" fmla="*/ 1023101 h 3819319"/>
              <a:gd name="connsiteX198" fmla="*/ 2967303 w 4019204"/>
              <a:gd name="connsiteY198" fmla="*/ 1985707 h 3819319"/>
              <a:gd name="connsiteX199" fmla="*/ 3567689 w 4019204"/>
              <a:gd name="connsiteY199" fmla="*/ 1903955 h 3819319"/>
              <a:gd name="connsiteX200" fmla="*/ 3552659 w 4019204"/>
              <a:gd name="connsiteY200" fmla="*/ 1658516 h 3819319"/>
              <a:gd name="connsiteX201" fmla="*/ 1400316 w 4019204"/>
              <a:gd name="connsiteY201" fmla="*/ 734949 h 3819319"/>
              <a:gd name="connsiteX202" fmla="*/ 1379452 w 4019204"/>
              <a:gd name="connsiteY202" fmla="*/ 703517 h 3819319"/>
              <a:gd name="connsiteX203" fmla="*/ 1410897 w 4019204"/>
              <a:gd name="connsiteY203" fmla="*/ 682702 h 3819319"/>
              <a:gd name="connsiteX204" fmla="*/ 2608302 w 4019204"/>
              <a:gd name="connsiteY204" fmla="*/ 842062 h 3819319"/>
              <a:gd name="connsiteX205" fmla="*/ 3950133 w 4019204"/>
              <a:gd name="connsiteY205" fmla="*/ 568123 h 3819319"/>
              <a:gd name="connsiteX206" fmla="*/ 3965479 w 4019204"/>
              <a:gd name="connsiteY206" fmla="*/ 464649 h 3819319"/>
              <a:gd name="connsiteX207" fmla="*/ 3406618 w 4019204"/>
              <a:gd name="connsiteY207" fmla="*/ 65046 h 3819319"/>
              <a:gd name="connsiteX208" fmla="*/ 1720414 w 4019204"/>
              <a:gd name="connsiteY208" fmla="*/ 429603 h 3819319"/>
              <a:gd name="connsiteX209" fmla="*/ 1645803 w 4019204"/>
              <a:gd name="connsiteY209" fmla="*/ 361471 h 3819319"/>
              <a:gd name="connsiteX210" fmla="*/ 1647833 w 4019204"/>
              <a:gd name="connsiteY210" fmla="*/ 309859 h 3819319"/>
              <a:gd name="connsiteX211" fmla="*/ 2308878 w 4019204"/>
              <a:gd name="connsiteY211" fmla="*/ 44499 h 3819319"/>
              <a:gd name="connsiteX212" fmla="*/ 2596825 w 4019204"/>
              <a:gd name="connsiteY212" fmla="*/ 3944 h 3819319"/>
              <a:gd name="connsiteX213" fmla="*/ 498820 w 4019204"/>
              <a:gd name="connsiteY213" fmla="*/ 0 h 3819319"/>
              <a:gd name="connsiteX214" fmla="*/ 550134 w 4019204"/>
              <a:gd name="connsiteY214" fmla="*/ 0 h 3819319"/>
              <a:gd name="connsiteX215" fmla="*/ 559445 w 4019204"/>
              <a:gd name="connsiteY215" fmla="*/ 59056 h 3819319"/>
              <a:gd name="connsiteX216" fmla="*/ 549206 w 4019204"/>
              <a:gd name="connsiteY216" fmla="*/ 130909 h 3819319"/>
              <a:gd name="connsiteX217" fmla="*/ 556987 w 4019204"/>
              <a:gd name="connsiteY217" fmla="*/ 130625 h 3819319"/>
              <a:gd name="connsiteX218" fmla="*/ 619870 w 4019204"/>
              <a:gd name="connsiteY218" fmla="*/ 134339 h 3819319"/>
              <a:gd name="connsiteX219" fmla="*/ 621851 w 4019204"/>
              <a:gd name="connsiteY219" fmla="*/ 97399 h 3819319"/>
              <a:gd name="connsiteX220" fmla="*/ 678641 w 4019204"/>
              <a:gd name="connsiteY220" fmla="*/ 12889 h 3819319"/>
              <a:gd name="connsiteX221" fmla="*/ 693113 w 4019204"/>
              <a:gd name="connsiteY221" fmla="*/ 0 h 3819319"/>
              <a:gd name="connsiteX222" fmla="*/ 776660 w 4019204"/>
              <a:gd name="connsiteY222" fmla="*/ 0 h 3819319"/>
              <a:gd name="connsiteX223" fmla="*/ 751911 w 4019204"/>
              <a:gd name="connsiteY223" fmla="*/ 18606 h 3819319"/>
              <a:gd name="connsiteX224" fmla="*/ 672798 w 4019204"/>
              <a:gd name="connsiteY224" fmla="*/ 111658 h 3819319"/>
              <a:gd name="connsiteX225" fmla="*/ 674394 w 4019204"/>
              <a:gd name="connsiteY225" fmla="*/ 125348 h 3819319"/>
              <a:gd name="connsiteX226" fmla="*/ 762173 w 4019204"/>
              <a:gd name="connsiteY226" fmla="*/ 111227 h 3819319"/>
              <a:gd name="connsiteX227" fmla="*/ 905968 w 4019204"/>
              <a:gd name="connsiteY227" fmla="*/ 18060 h 3819319"/>
              <a:gd name="connsiteX228" fmla="*/ 925244 w 4019204"/>
              <a:gd name="connsiteY228" fmla="*/ 0 h 3819319"/>
              <a:gd name="connsiteX229" fmla="*/ 1001338 w 4019204"/>
              <a:gd name="connsiteY229" fmla="*/ 0 h 3819319"/>
              <a:gd name="connsiteX230" fmla="*/ 957492 w 4019204"/>
              <a:gd name="connsiteY230" fmla="*/ 44031 h 3819319"/>
              <a:gd name="connsiteX231" fmla="*/ 783832 w 4019204"/>
              <a:gd name="connsiteY231" fmla="*/ 160199 h 3819319"/>
              <a:gd name="connsiteX232" fmla="*/ 725327 w 4019204"/>
              <a:gd name="connsiteY232" fmla="*/ 179838 h 3819319"/>
              <a:gd name="connsiteX233" fmla="*/ 769251 w 4019204"/>
              <a:gd name="connsiteY233" fmla="*/ 234261 h 3819319"/>
              <a:gd name="connsiteX234" fmla="*/ 782232 w 4019204"/>
              <a:gd name="connsiteY234" fmla="*/ 268813 h 3819319"/>
              <a:gd name="connsiteX235" fmla="*/ 1077666 w 4019204"/>
              <a:gd name="connsiteY235" fmla="*/ 320201 h 3819319"/>
              <a:gd name="connsiteX236" fmla="*/ 1293813 w 4019204"/>
              <a:gd name="connsiteY236" fmla="*/ 168866 h 3819319"/>
              <a:gd name="connsiteX237" fmla="*/ 1332329 w 4019204"/>
              <a:gd name="connsiteY237" fmla="*/ 30137 h 3819319"/>
              <a:gd name="connsiteX238" fmla="*/ 1322691 w 4019204"/>
              <a:gd name="connsiteY238" fmla="*/ 0 h 3819319"/>
              <a:gd name="connsiteX239" fmla="*/ 1378327 w 4019204"/>
              <a:gd name="connsiteY239" fmla="*/ 0 h 3819319"/>
              <a:gd name="connsiteX240" fmla="*/ 1385087 w 4019204"/>
              <a:gd name="connsiteY240" fmla="*/ 21328 h 3819319"/>
              <a:gd name="connsiteX241" fmla="*/ 1336548 w 4019204"/>
              <a:gd name="connsiteY241" fmla="*/ 200811 h 3819319"/>
              <a:gd name="connsiteX242" fmla="*/ 1148115 w 4019204"/>
              <a:gd name="connsiteY242" fmla="*/ 345585 h 3819319"/>
              <a:gd name="connsiteX243" fmla="*/ 1221490 w 4019204"/>
              <a:gd name="connsiteY243" fmla="*/ 381961 h 3819319"/>
              <a:gd name="connsiteX244" fmla="*/ 1351288 w 4019204"/>
              <a:gd name="connsiteY244" fmla="*/ 589841 h 3819319"/>
              <a:gd name="connsiteX245" fmla="*/ 1113702 w 4019204"/>
              <a:gd name="connsiteY245" fmla="*/ 749766 h 3819319"/>
              <a:gd name="connsiteX246" fmla="*/ 1167333 w 4019204"/>
              <a:gd name="connsiteY246" fmla="*/ 803030 h 3819319"/>
              <a:gd name="connsiteX247" fmla="*/ 1226634 w 4019204"/>
              <a:gd name="connsiteY247" fmla="*/ 1077156 h 3819319"/>
              <a:gd name="connsiteX248" fmla="*/ 1088165 w 4019204"/>
              <a:gd name="connsiteY248" fmla="*/ 1184090 h 3819319"/>
              <a:gd name="connsiteX249" fmla="*/ 679368 w 4019204"/>
              <a:gd name="connsiteY249" fmla="*/ 998028 h 3819319"/>
              <a:gd name="connsiteX250" fmla="*/ 766251 w 4019204"/>
              <a:gd name="connsiteY250" fmla="*/ 1370284 h 3819319"/>
              <a:gd name="connsiteX251" fmla="*/ 663257 w 4019204"/>
              <a:gd name="connsiteY251" fmla="*/ 1481541 h 3819319"/>
              <a:gd name="connsiteX252" fmla="*/ 347217 w 4019204"/>
              <a:gd name="connsiteY252" fmla="*/ 1380934 h 3819319"/>
              <a:gd name="connsiteX253" fmla="*/ 280964 w 4019204"/>
              <a:gd name="connsiteY253" fmla="*/ 1299002 h 3819319"/>
              <a:gd name="connsiteX254" fmla="*/ 208667 w 4019204"/>
              <a:gd name="connsiteY254" fmla="*/ 1431636 h 3819319"/>
              <a:gd name="connsiteX255" fmla="*/ 53378 w 4019204"/>
              <a:gd name="connsiteY255" fmla="*/ 1542689 h 3819319"/>
              <a:gd name="connsiteX256" fmla="*/ 0 w 4019204"/>
              <a:gd name="connsiteY256" fmla="*/ 1543801 h 3819319"/>
              <a:gd name="connsiteX257" fmla="*/ 0 w 4019204"/>
              <a:gd name="connsiteY257" fmla="*/ 1489200 h 3819319"/>
              <a:gd name="connsiteX258" fmla="*/ 4061 w 4019204"/>
              <a:gd name="connsiteY258" fmla="*/ 1490530 h 3819319"/>
              <a:gd name="connsiteX259" fmla="*/ 165092 w 4019204"/>
              <a:gd name="connsiteY259" fmla="*/ 1399375 h 3819319"/>
              <a:gd name="connsiteX260" fmla="*/ 244537 w 4019204"/>
              <a:gd name="connsiteY260" fmla="*/ 1241633 h 3819319"/>
              <a:gd name="connsiteX261" fmla="*/ 181251 w 4019204"/>
              <a:gd name="connsiteY261" fmla="*/ 975596 h 3819319"/>
              <a:gd name="connsiteX262" fmla="*/ 243097 w 4019204"/>
              <a:gd name="connsiteY262" fmla="*/ 939325 h 3819319"/>
              <a:gd name="connsiteX263" fmla="*/ 311899 w 4019204"/>
              <a:gd name="connsiteY263" fmla="*/ 989638 h 3819319"/>
              <a:gd name="connsiteX264" fmla="*/ 302113 w 4019204"/>
              <a:gd name="connsiteY264" fmla="*/ 1234741 h 3819319"/>
              <a:gd name="connsiteX265" fmla="*/ 384842 w 4019204"/>
              <a:gd name="connsiteY265" fmla="*/ 1343590 h 3819319"/>
              <a:gd name="connsiteX266" fmla="*/ 642298 w 4019204"/>
              <a:gd name="connsiteY266" fmla="*/ 1431552 h 3819319"/>
              <a:gd name="connsiteX267" fmla="*/ 714217 w 4019204"/>
              <a:gd name="connsiteY267" fmla="*/ 1354660 h 3819319"/>
              <a:gd name="connsiteX268" fmla="*/ 546856 w 4019204"/>
              <a:gd name="connsiteY268" fmla="*/ 879504 h 3819319"/>
              <a:gd name="connsiteX269" fmla="*/ 533588 w 4019204"/>
              <a:gd name="connsiteY269" fmla="*/ 866242 h 3819319"/>
              <a:gd name="connsiteX270" fmla="*/ 399512 w 4019204"/>
              <a:gd name="connsiteY270" fmla="*/ 932346 h 3819319"/>
              <a:gd name="connsiteX271" fmla="*/ 282510 w 4019204"/>
              <a:gd name="connsiteY271" fmla="*/ 851875 h 3819319"/>
              <a:gd name="connsiteX272" fmla="*/ 226626 w 4019204"/>
              <a:gd name="connsiteY272" fmla="*/ 641295 h 3819319"/>
              <a:gd name="connsiteX273" fmla="*/ 36961 w 4019204"/>
              <a:gd name="connsiteY273" fmla="*/ 831273 h 3819319"/>
              <a:gd name="connsiteX274" fmla="*/ 2383 w 4019204"/>
              <a:gd name="connsiteY274" fmla="*/ 838028 h 3819319"/>
              <a:gd name="connsiteX275" fmla="*/ 0 w 4019204"/>
              <a:gd name="connsiteY275" fmla="*/ 837914 h 3819319"/>
              <a:gd name="connsiteX276" fmla="*/ 0 w 4019204"/>
              <a:gd name="connsiteY276" fmla="*/ 782394 h 3819319"/>
              <a:gd name="connsiteX277" fmla="*/ 20276 w 4019204"/>
              <a:gd name="connsiteY277" fmla="*/ 780968 h 3819319"/>
              <a:gd name="connsiteX278" fmla="*/ 247116 w 4019204"/>
              <a:gd name="connsiteY278" fmla="*/ 481308 h 3819319"/>
              <a:gd name="connsiteX279" fmla="*/ 273031 w 4019204"/>
              <a:gd name="connsiteY279" fmla="*/ 416273 h 3819319"/>
              <a:gd name="connsiteX280" fmla="*/ 307221 w 4019204"/>
              <a:gd name="connsiteY280" fmla="*/ 403511 h 3819319"/>
              <a:gd name="connsiteX281" fmla="*/ 321954 w 4019204"/>
              <a:gd name="connsiteY281" fmla="*/ 436801 h 3819319"/>
              <a:gd name="connsiteX282" fmla="*/ 297053 w 4019204"/>
              <a:gd name="connsiteY282" fmla="*/ 499980 h 3819319"/>
              <a:gd name="connsiteX283" fmla="*/ 327265 w 4019204"/>
              <a:gd name="connsiteY283" fmla="*/ 824541 h 3819319"/>
              <a:gd name="connsiteX284" fmla="*/ 399403 w 4019204"/>
              <a:gd name="connsiteY284" fmla="*/ 879615 h 3819319"/>
              <a:gd name="connsiteX285" fmla="*/ 494928 w 4019204"/>
              <a:gd name="connsiteY285" fmla="*/ 815702 h 3819319"/>
              <a:gd name="connsiteX286" fmla="*/ 495310 w 4019204"/>
              <a:gd name="connsiteY286" fmla="*/ 812971 h 3819319"/>
              <a:gd name="connsiteX287" fmla="*/ 495553 w 4019204"/>
              <a:gd name="connsiteY287" fmla="*/ 811464 h 3819319"/>
              <a:gd name="connsiteX288" fmla="*/ 361969 w 4019204"/>
              <a:gd name="connsiteY288" fmla="*/ 478587 h 3819319"/>
              <a:gd name="connsiteX289" fmla="*/ 356876 w 4019204"/>
              <a:gd name="connsiteY289" fmla="*/ 446027 h 3819319"/>
              <a:gd name="connsiteX290" fmla="*/ 387176 w 4019204"/>
              <a:gd name="connsiteY290" fmla="*/ 433407 h 3819319"/>
              <a:gd name="connsiteX291" fmla="*/ 606664 w 4019204"/>
              <a:gd name="connsiteY291" fmla="*/ 414246 h 3819319"/>
              <a:gd name="connsiteX292" fmla="*/ 578817 w 4019204"/>
              <a:gd name="connsiteY292" fmla="*/ 376690 h 3819319"/>
              <a:gd name="connsiteX293" fmla="*/ 599851 w 4019204"/>
              <a:gd name="connsiteY293" fmla="*/ 305042 h 3819319"/>
              <a:gd name="connsiteX294" fmla="*/ 726575 w 4019204"/>
              <a:gd name="connsiteY294" fmla="*/ 269718 h 3819319"/>
              <a:gd name="connsiteX295" fmla="*/ 721829 w 4019204"/>
              <a:gd name="connsiteY295" fmla="*/ 259321 h 3819319"/>
              <a:gd name="connsiteX296" fmla="*/ 558813 w 4019204"/>
              <a:gd name="connsiteY296" fmla="*/ 183039 h 3819319"/>
              <a:gd name="connsiteX297" fmla="*/ 531723 w 4019204"/>
              <a:gd name="connsiteY297" fmla="*/ 185365 h 3819319"/>
              <a:gd name="connsiteX298" fmla="*/ 399784 w 4019204"/>
              <a:gd name="connsiteY298" fmla="*/ 350942 h 3819319"/>
              <a:gd name="connsiteX299" fmla="*/ 323102 w 4019204"/>
              <a:gd name="connsiteY299" fmla="*/ 330254 h 3819319"/>
              <a:gd name="connsiteX300" fmla="*/ 311283 w 4019204"/>
              <a:gd name="connsiteY300" fmla="*/ 249833 h 3819319"/>
              <a:gd name="connsiteX301" fmla="*/ 491524 w 4019204"/>
              <a:gd name="connsiteY301" fmla="*/ 138082 h 3819319"/>
              <a:gd name="connsiteX302" fmla="*/ 505710 w 4019204"/>
              <a:gd name="connsiteY302" fmla="*/ 56528 h 3819319"/>
              <a:gd name="connsiteX303" fmla="*/ 502508 w 4019204"/>
              <a:gd name="connsiteY303" fmla="*/ 10614 h 3819319"/>
              <a:gd name="connsiteX304" fmla="*/ 247704 w 4019204"/>
              <a:gd name="connsiteY304" fmla="*/ 0 h 3819319"/>
              <a:gd name="connsiteX305" fmla="*/ 301162 w 4019204"/>
              <a:gd name="connsiteY305" fmla="*/ 0 h 3819319"/>
              <a:gd name="connsiteX306" fmla="*/ 290307 w 4019204"/>
              <a:gd name="connsiteY306" fmla="*/ 51619 h 3819319"/>
              <a:gd name="connsiteX307" fmla="*/ 292904 w 4019204"/>
              <a:gd name="connsiteY307" fmla="*/ 316089 h 3819319"/>
              <a:gd name="connsiteX308" fmla="*/ 291486 w 4019204"/>
              <a:gd name="connsiteY308" fmla="*/ 329290 h 3819319"/>
              <a:gd name="connsiteX309" fmla="*/ 273948 w 4019204"/>
              <a:gd name="connsiteY309" fmla="*/ 345406 h 3819319"/>
              <a:gd name="connsiteX310" fmla="*/ 242244 w 4019204"/>
              <a:gd name="connsiteY310" fmla="*/ 330997 h 3819319"/>
              <a:gd name="connsiteX311" fmla="*/ 886 w 4019204"/>
              <a:gd name="connsiteY311" fmla="*/ 116402 h 3819319"/>
              <a:gd name="connsiteX312" fmla="*/ 0 w 4019204"/>
              <a:gd name="connsiteY312" fmla="*/ 116208 h 3819319"/>
              <a:gd name="connsiteX313" fmla="*/ 0 w 4019204"/>
              <a:gd name="connsiteY313" fmla="*/ 60586 h 3819319"/>
              <a:gd name="connsiteX314" fmla="*/ 34565 w 4019204"/>
              <a:gd name="connsiteY314" fmla="*/ 72521 h 3819319"/>
              <a:gd name="connsiteX315" fmla="*/ 230983 w 4019204"/>
              <a:gd name="connsiteY315" fmla="*/ 224280 h 3819319"/>
              <a:gd name="connsiteX316" fmla="*/ 241612 w 4019204"/>
              <a:gd name="connsiteY316" fmla="*/ 21596 h 3819319"/>
              <a:gd name="connsiteX317" fmla="*/ 0 w 4019204"/>
              <a:gd name="connsiteY317" fmla="*/ 0 h 3819319"/>
              <a:gd name="connsiteX318" fmla="*/ 32964 w 4019204"/>
              <a:gd name="connsiteY318" fmla="*/ 0 h 3819319"/>
              <a:gd name="connsiteX319" fmla="*/ 36884 w 4019204"/>
              <a:gd name="connsiteY319" fmla="*/ 1938 h 3819319"/>
              <a:gd name="connsiteX320" fmla="*/ 53114 w 4019204"/>
              <a:gd name="connsiteY320" fmla="*/ 861 h 3819319"/>
              <a:gd name="connsiteX321" fmla="*/ 54030 w 4019204"/>
              <a:gd name="connsiteY321" fmla="*/ 0 h 3819319"/>
              <a:gd name="connsiteX322" fmla="*/ 114183 w 4019204"/>
              <a:gd name="connsiteY322" fmla="*/ 0 h 3819319"/>
              <a:gd name="connsiteX323" fmla="*/ 106975 w 4019204"/>
              <a:gd name="connsiteY323" fmla="*/ 21439 h 3819319"/>
              <a:gd name="connsiteX324" fmla="*/ 26688 w 4019204"/>
              <a:gd name="connsiteY324" fmla="*/ 54008 h 3819319"/>
              <a:gd name="connsiteX325" fmla="*/ 0 w 4019204"/>
              <a:gd name="connsiteY325" fmla="*/ 44884 h 3819319"/>
              <a:gd name="connsiteX326" fmla="*/ 1602296 w 4019204"/>
              <a:gd name="connsiteY326" fmla="*/ 0 h 3819319"/>
              <a:gd name="connsiteX327" fmla="*/ 1675590 w 4019204"/>
              <a:gd name="connsiteY327" fmla="*/ 0 h 3819319"/>
              <a:gd name="connsiteX328" fmla="*/ 1676843 w 4019204"/>
              <a:gd name="connsiteY328" fmla="*/ 1371 h 3819319"/>
              <a:gd name="connsiteX329" fmla="*/ 1660943 w 4019204"/>
              <a:gd name="connsiteY329" fmla="*/ 35343 h 3819319"/>
              <a:gd name="connsiteX330" fmla="*/ 1525406 w 4019204"/>
              <a:gd name="connsiteY330" fmla="*/ 83977 h 3819319"/>
              <a:gd name="connsiteX331" fmla="*/ 1491385 w 4019204"/>
              <a:gd name="connsiteY331" fmla="*/ 68063 h 3819319"/>
              <a:gd name="connsiteX332" fmla="*/ 1491465 w 4019204"/>
              <a:gd name="connsiteY332" fmla="*/ 49891 h 3819319"/>
              <a:gd name="connsiteX333" fmla="*/ 1507285 w 4019204"/>
              <a:gd name="connsiteY333" fmla="*/ 34092 h 38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4019204" h="3819319">
                <a:moveTo>
                  <a:pt x="792351" y="1735780"/>
                </a:moveTo>
                <a:cubicBezTo>
                  <a:pt x="773886" y="1740691"/>
                  <a:pt x="759855" y="1756840"/>
                  <a:pt x="749379" y="1784857"/>
                </a:cubicBezTo>
                <a:cubicBezTo>
                  <a:pt x="665017" y="2011334"/>
                  <a:pt x="904709" y="2878851"/>
                  <a:pt x="1260560" y="3324532"/>
                </a:cubicBezTo>
                <a:cubicBezTo>
                  <a:pt x="1283287" y="3085867"/>
                  <a:pt x="1249581" y="2768940"/>
                  <a:pt x="1165881" y="2442900"/>
                </a:cubicBezTo>
                <a:cubicBezTo>
                  <a:pt x="1082675" y="2118961"/>
                  <a:pt x="963975" y="1852322"/>
                  <a:pt x="863751" y="1763754"/>
                </a:cubicBezTo>
                <a:cubicBezTo>
                  <a:pt x="836272" y="1739749"/>
                  <a:pt x="812356" y="1730168"/>
                  <a:pt x="792351" y="1735780"/>
                </a:cubicBezTo>
                <a:close/>
                <a:moveTo>
                  <a:pt x="52341" y="1651321"/>
                </a:moveTo>
                <a:cubicBezTo>
                  <a:pt x="66993" y="1652329"/>
                  <a:pt x="78191" y="1665138"/>
                  <a:pt x="76915" y="1679670"/>
                </a:cubicBezTo>
                <a:lnTo>
                  <a:pt x="62371" y="1880201"/>
                </a:lnTo>
                <a:cubicBezTo>
                  <a:pt x="61374" y="1894837"/>
                  <a:pt x="48562" y="1906014"/>
                  <a:pt x="34015" y="1904725"/>
                </a:cubicBezTo>
                <a:cubicBezTo>
                  <a:pt x="19362" y="1903718"/>
                  <a:pt x="8163" y="1890908"/>
                  <a:pt x="9441" y="1876376"/>
                </a:cubicBezTo>
                <a:lnTo>
                  <a:pt x="23985" y="1675846"/>
                </a:lnTo>
                <a:cubicBezTo>
                  <a:pt x="23982" y="1673290"/>
                  <a:pt x="24539" y="1670943"/>
                  <a:pt x="25482" y="1668422"/>
                </a:cubicBezTo>
                <a:cubicBezTo>
                  <a:pt x="29462" y="1657776"/>
                  <a:pt x="40247" y="1650312"/>
                  <a:pt x="52341" y="1651321"/>
                </a:cubicBezTo>
                <a:close/>
                <a:moveTo>
                  <a:pt x="437749" y="1605745"/>
                </a:moveTo>
                <a:cubicBezTo>
                  <a:pt x="452503" y="1603916"/>
                  <a:pt x="465590" y="1614239"/>
                  <a:pt x="467434" y="1628978"/>
                </a:cubicBezTo>
                <a:lnTo>
                  <a:pt x="491724" y="1829981"/>
                </a:lnTo>
                <a:cubicBezTo>
                  <a:pt x="493567" y="1844720"/>
                  <a:pt x="483246" y="1857786"/>
                  <a:pt x="468493" y="1859613"/>
                </a:cubicBezTo>
                <a:cubicBezTo>
                  <a:pt x="453740" y="1861442"/>
                  <a:pt x="440651" y="1851120"/>
                  <a:pt x="438809" y="1836380"/>
                </a:cubicBezTo>
                <a:lnTo>
                  <a:pt x="414518" y="1635378"/>
                </a:lnTo>
                <a:cubicBezTo>
                  <a:pt x="413916" y="1631002"/>
                  <a:pt x="414541" y="1626765"/>
                  <a:pt x="416008" y="1622843"/>
                </a:cubicBezTo>
                <a:cubicBezTo>
                  <a:pt x="419360" y="1613878"/>
                  <a:pt x="427376" y="1606975"/>
                  <a:pt x="437749" y="1605745"/>
                </a:cubicBezTo>
                <a:close/>
                <a:moveTo>
                  <a:pt x="882846" y="1381825"/>
                </a:moveTo>
                <a:cubicBezTo>
                  <a:pt x="889521" y="1383323"/>
                  <a:pt x="895607" y="1387355"/>
                  <a:pt x="899506" y="1393604"/>
                </a:cubicBezTo>
                <a:lnTo>
                  <a:pt x="984340" y="1528467"/>
                </a:lnTo>
                <a:cubicBezTo>
                  <a:pt x="992138" y="1540964"/>
                  <a:pt x="988517" y="1557492"/>
                  <a:pt x="976015" y="1565271"/>
                </a:cubicBezTo>
                <a:cubicBezTo>
                  <a:pt x="963513" y="1573051"/>
                  <a:pt x="946964" y="1569418"/>
                  <a:pt x="939166" y="1556922"/>
                </a:cubicBezTo>
                <a:lnTo>
                  <a:pt x="854333" y="1422058"/>
                </a:lnTo>
                <a:cubicBezTo>
                  <a:pt x="850047" y="1414707"/>
                  <a:pt x="849123" y="1406059"/>
                  <a:pt x="851952" y="1398494"/>
                </a:cubicBezTo>
                <a:cubicBezTo>
                  <a:pt x="853942" y="1393171"/>
                  <a:pt x="857615" y="1388478"/>
                  <a:pt x="862658" y="1385254"/>
                </a:cubicBezTo>
                <a:cubicBezTo>
                  <a:pt x="868909" y="1381364"/>
                  <a:pt x="876172" y="1380327"/>
                  <a:pt x="882846" y="1381825"/>
                </a:cubicBezTo>
                <a:close/>
                <a:moveTo>
                  <a:pt x="1254122" y="1214128"/>
                </a:moveTo>
                <a:cubicBezTo>
                  <a:pt x="1260929" y="1213560"/>
                  <a:pt x="1267942" y="1215543"/>
                  <a:pt x="1273556" y="1220197"/>
                </a:cubicBezTo>
                <a:lnTo>
                  <a:pt x="1408586" y="1334553"/>
                </a:lnTo>
                <a:cubicBezTo>
                  <a:pt x="1419711" y="1344141"/>
                  <a:pt x="1421101" y="1360947"/>
                  <a:pt x="1411793" y="1372156"/>
                </a:cubicBezTo>
                <a:cubicBezTo>
                  <a:pt x="1402205" y="1383260"/>
                  <a:pt x="1385384" y="1384634"/>
                  <a:pt x="1374155" y="1375327"/>
                </a:cubicBezTo>
                <a:lnTo>
                  <a:pt x="1239124" y="1260971"/>
                </a:lnTo>
                <a:cubicBezTo>
                  <a:pt x="1230107" y="1253448"/>
                  <a:pt x="1227496" y="1241615"/>
                  <a:pt x="1231372" y="1231248"/>
                </a:cubicBezTo>
                <a:cubicBezTo>
                  <a:pt x="1232419" y="1228447"/>
                  <a:pt x="1234028" y="1225855"/>
                  <a:pt x="1235918" y="1223368"/>
                </a:cubicBezTo>
                <a:cubicBezTo>
                  <a:pt x="1240712" y="1217816"/>
                  <a:pt x="1247314" y="1214697"/>
                  <a:pt x="1254122" y="1214128"/>
                </a:cubicBezTo>
                <a:close/>
                <a:moveTo>
                  <a:pt x="1494132" y="1077545"/>
                </a:moveTo>
                <a:cubicBezTo>
                  <a:pt x="1459508" y="1081204"/>
                  <a:pt x="1452378" y="1095143"/>
                  <a:pt x="1450036" y="1099696"/>
                </a:cubicBezTo>
                <a:cubicBezTo>
                  <a:pt x="1440878" y="1117348"/>
                  <a:pt x="1450411" y="1142307"/>
                  <a:pt x="1459549" y="1159775"/>
                </a:cubicBezTo>
                <a:cubicBezTo>
                  <a:pt x="1568703" y="1367280"/>
                  <a:pt x="2283256" y="1793484"/>
                  <a:pt x="2876950" y="1963099"/>
                </a:cubicBezTo>
                <a:cubicBezTo>
                  <a:pt x="2456283" y="1485519"/>
                  <a:pt x="1705659" y="1055727"/>
                  <a:pt x="1494132" y="1077545"/>
                </a:cubicBezTo>
                <a:close/>
                <a:moveTo>
                  <a:pt x="240157" y="992513"/>
                </a:moveTo>
                <a:cubicBezTo>
                  <a:pt x="233252" y="992165"/>
                  <a:pt x="231676" y="993812"/>
                  <a:pt x="229721" y="998189"/>
                </a:cubicBezTo>
                <a:cubicBezTo>
                  <a:pt x="217386" y="1025191"/>
                  <a:pt x="231252" y="1090731"/>
                  <a:pt x="265178" y="1165047"/>
                </a:cubicBezTo>
                <a:cubicBezTo>
                  <a:pt x="278092" y="1100580"/>
                  <a:pt x="278327" y="1043508"/>
                  <a:pt x="263808" y="1012213"/>
                </a:cubicBezTo>
                <a:cubicBezTo>
                  <a:pt x="255968" y="995550"/>
                  <a:pt x="247062" y="992859"/>
                  <a:pt x="240157" y="992513"/>
                </a:cubicBezTo>
                <a:close/>
                <a:moveTo>
                  <a:pt x="0" y="889677"/>
                </a:moveTo>
                <a:lnTo>
                  <a:pt x="27896" y="891432"/>
                </a:lnTo>
                <a:cubicBezTo>
                  <a:pt x="56512" y="902131"/>
                  <a:pt x="72946" y="924882"/>
                  <a:pt x="74217" y="955693"/>
                </a:cubicBezTo>
                <a:cubicBezTo>
                  <a:pt x="75473" y="989533"/>
                  <a:pt x="56371" y="1032925"/>
                  <a:pt x="24219" y="1077864"/>
                </a:cubicBezTo>
                <a:lnTo>
                  <a:pt x="0" y="1106523"/>
                </a:lnTo>
                <a:lnTo>
                  <a:pt x="0" y="1017417"/>
                </a:lnTo>
                <a:lnTo>
                  <a:pt x="14922" y="986851"/>
                </a:lnTo>
                <a:cubicBezTo>
                  <a:pt x="19112" y="975645"/>
                  <a:pt x="21166" y="965874"/>
                  <a:pt x="20804" y="957436"/>
                </a:cubicBezTo>
                <a:cubicBezTo>
                  <a:pt x="20371" y="948333"/>
                  <a:pt x="17386" y="944343"/>
                  <a:pt x="9250" y="941301"/>
                </a:cubicBezTo>
                <a:lnTo>
                  <a:pt x="0" y="940114"/>
                </a:lnTo>
                <a:close/>
                <a:moveTo>
                  <a:pt x="1343257" y="836236"/>
                </a:moveTo>
                <a:lnTo>
                  <a:pt x="1500923" y="895188"/>
                </a:lnTo>
                <a:cubicBezTo>
                  <a:pt x="1514668" y="900327"/>
                  <a:pt x="1521700" y="915730"/>
                  <a:pt x="1516567" y="929458"/>
                </a:cubicBezTo>
                <a:cubicBezTo>
                  <a:pt x="1511434" y="943186"/>
                  <a:pt x="1496022" y="950196"/>
                  <a:pt x="1482276" y="945057"/>
                </a:cubicBezTo>
                <a:lnTo>
                  <a:pt x="1324611" y="886105"/>
                </a:lnTo>
                <a:cubicBezTo>
                  <a:pt x="1310865" y="880965"/>
                  <a:pt x="1303833" y="865563"/>
                  <a:pt x="1308966" y="851835"/>
                </a:cubicBezTo>
                <a:cubicBezTo>
                  <a:pt x="1314099" y="838106"/>
                  <a:pt x="1329511" y="831096"/>
                  <a:pt x="1343257" y="836236"/>
                </a:cubicBezTo>
                <a:close/>
                <a:moveTo>
                  <a:pt x="527543" y="629271"/>
                </a:moveTo>
                <a:cubicBezTo>
                  <a:pt x="548577" y="682482"/>
                  <a:pt x="560790" y="743889"/>
                  <a:pt x="550822" y="808180"/>
                </a:cubicBezTo>
                <a:cubicBezTo>
                  <a:pt x="556858" y="814269"/>
                  <a:pt x="565458" y="822913"/>
                  <a:pt x="576163" y="833621"/>
                </a:cubicBezTo>
                <a:cubicBezTo>
                  <a:pt x="579881" y="835651"/>
                  <a:pt x="583004" y="838415"/>
                  <a:pt x="585532" y="841915"/>
                </a:cubicBezTo>
                <a:cubicBezTo>
                  <a:pt x="585988" y="842405"/>
                  <a:pt x="586621" y="843280"/>
                  <a:pt x="587605" y="844925"/>
                </a:cubicBezTo>
                <a:cubicBezTo>
                  <a:pt x="687350" y="941617"/>
                  <a:pt x="926544" y="1153676"/>
                  <a:pt x="1079819" y="1131153"/>
                </a:cubicBezTo>
                <a:cubicBezTo>
                  <a:pt x="1123060" y="1124969"/>
                  <a:pt x="1155341" y="1099357"/>
                  <a:pt x="1178408" y="1053057"/>
                </a:cubicBezTo>
                <a:cubicBezTo>
                  <a:pt x="1234854" y="939723"/>
                  <a:pt x="1132950" y="829132"/>
                  <a:pt x="1037479" y="756073"/>
                </a:cubicBezTo>
                <a:cubicBezTo>
                  <a:pt x="1036357" y="755654"/>
                  <a:pt x="1035339" y="754954"/>
                  <a:pt x="1034602" y="754358"/>
                </a:cubicBezTo>
                <a:cubicBezTo>
                  <a:pt x="993945" y="754485"/>
                  <a:pt x="949779" y="752022"/>
                  <a:pt x="902981" y="746338"/>
                </a:cubicBezTo>
                <a:cubicBezTo>
                  <a:pt x="773802" y="730930"/>
                  <a:pt x="608065" y="688438"/>
                  <a:pt x="527543" y="629271"/>
                </a:cubicBezTo>
                <a:close/>
                <a:moveTo>
                  <a:pt x="1524838" y="554141"/>
                </a:moveTo>
                <a:lnTo>
                  <a:pt x="1711308" y="559997"/>
                </a:lnTo>
                <a:cubicBezTo>
                  <a:pt x="1726170" y="560444"/>
                  <a:pt x="1737579" y="572694"/>
                  <a:pt x="1737144" y="587539"/>
                </a:cubicBezTo>
                <a:cubicBezTo>
                  <a:pt x="1736709" y="602385"/>
                  <a:pt x="1724457" y="613772"/>
                  <a:pt x="1709596" y="613324"/>
                </a:cubicBezTo>
                <a:lnTo>
                  <a:pt x="1523125" y="607468"/>
                </a:lnTo>
                <a:cubicBezTo>
                  <a:pt x="1508264" y="607021"/>
                  <a:pt x="1496855" y="594771"/>
                  <a:pt x="1497290" y="579925"/>
                </a:cubicBezTo>
                <a:cubicBezTo>
                  <a:pt x="1497777" y="576914"/>
                  <a:pt x="1498263" y="573903"/>
                  <a:pt x="1499206" y="571381"/>
                </a:cubicBezTo>
                <a:cubicBezTo>
                  <a:pt x="1503082" y="561015"/>
                  <a:pt x="1513201" y="553622"/>
                  <a:pt x="1524838" y="554141"/>
                </a:cubicBezTo>
                <a:close/>
                <a:moveTo>
                  <a:pt x="551874" y="553438"/>
                </a:moveTo>
                <a:cubicBezTo>
                  <a:pt x="542920" y="553940"/>
                  <a:pt x="536285" y="555541"/>
                  <a:pt x="532351" y="558261"/>
                </a:cubicBezTo>
                <a:cubicBezTo>
                  <a:pt x="535094" y="590262"/>
                  <a:pt x="691347" y="667527"/>
                  <a:pt x="909040" y="693360"/>
                </a:cubicBezTo>
                <a:cubicBezTo>
                  <a:pt x="922817" y="694999"/>
                  <a:pt x="936979" y="696461"/>
                  <a:pt x="950964" y="697540"/>
                </a:cubicBezTo>
                <a:cubicBezTo>
                  <a:pt x="790925" y="600258"/>
                  <a:pt x="614554" y="549924"/>
                  <a:pt x="551874" y="553438"/>
                </a:cubicBezTo>
                <a:close/>
                <a:moveTo>
                  <a:pt x="170954" y="406207"/>
                </a:moveTo>
                <a:cubicBezTo>
                  <a:pt x="155075" y="405061"/>
                  <a:pt x="132163" y="412460"/>
                  <a:pt x="106561" y="426199"/>
                </a:cubicBezTo>
                <a:cubicBezTo>
                  <a:pt x="140151" y="435565"/>
                  <a:pt x="167948" y="437336"/>
                  <a:pt x="181748" y="430362"/>
                </a:cubicBezTo>
                <a:cubicBezTo>
                  <a:pt x="182903" y="429836"/>
                  <a:pt x="184164" y="429030"/>
                  <a:pt x="184793" y="427349"/>
                </a:cubicBezTo>
                <a:cubicBezTo>
                  <a:pt x="185421" y="425668"/>
                  <a:pt x="185522" y="422832"/>
                  <a:pt x="184465" y="417965"/>
                </a:cubicBezTo>
                <a:cubicBezTo>
                  <a:pt x="182594" y="409283"/>
                  <a:pt x="179647" y="406903"/>
                  <a:pt x="170954" y="406207"/>
                </a:cubicBezTo>
                <a:close/>
                <a:moveTo>
                  <a:pt x="1079532" y="376782"/>
                </a:moveTo>
                <a:cubicBezTo>
                  <a:pt x="936295" y="434034"/>
                  <a:pt x="776995" y="458135"/>
                  <a:pt x="681743" y="442638"/>
                </a:cubicBezTo>
                <a:cubicBezTo>
                  <a:pt x="678833" y="441870"/>
                  <a:pt x="676100" y="441486"/>
                  <a:pt x="673365" y="441102"/>
                </a:cubicBezTo>
                <a:cubicBezTo>
                  <a:pt x="608784" y="476990"/>
                  <a:pt x="525045" y="497411"/>
                  <a:pt x="448739" y="495384"/>
                </a:cubicBezTo>
                <a:cubicBezTo>
                  <a:pt x="459168" y="508544"/>
                  <a:pt x="470651" y="524014"/>
                  <a:pt x="481786" y="541270"/>
                </a:cubicBezTo>
                <a:cubicBezTo>
                  <a:pt x="486705" y="525546"/>
                  <a:pt x="499657" y="513146"/>
                  <a:pt x="518259" y="507008"/>
                </a:cubicBezTo>
                <a:cubicBezTo>
                  <a:pt x="602477" y="478463"/>
                  <a:pt x="866453" y="566947"/>
                  <a:pt x="1051211" y="700534"/>
                </a:cubicBezTo>
                <a:cubicBezTo>
                  <a:pt x="1176227" y="697143"/>
                  <a:pt x="1283608" y="664806"/>
                  <a:pt x="1298350" y="580905"/>
                </a:cubicBezTo>
                <a:cubicBezTo>
                  <a:pt x="1307983" y="526069"/>
                  <a:pt x="1272861" y="474616"/>
                  <a:pt x="1194251" y="428299"/>
                </a:cubicBezTo>
                <a:cubicBezTo>
                  <a:pt x="1160189" y="408218"/>
                  <a:pt x="1120910" y="390977"/>
                  <a:pt x="1079532" y="376782"/>
                </a:cubicBezTo>
                <a:close/>
                <a:moveTo>
                  <a:pt x="174173" y="353125"/>
                </a:moveTo>
                <a:cubicBezTo>
                  <a:pt x="206878" y="355454"/>
                  <a:pt x="229583" y="375120"/>
                  <a:pt x="236112" y="407259"/>
                </a:cubicBezTo>
                <a:cubicBezTo>
                  <a:pt x="242570" y="438733"/>
                  <a:pt x="231320" y="464544"/>
                  <a:pt x="205543" y="477898"/>
                </a:cubicBezTo>
                <a:cubicBezTo>
                  <a:pt x="171184" y="495387"/>
                  <a:pt x="111764" y="487540"/>
                  <a:pt x="48747" y="463658"/>
                </a:cubicBezTo>
                <a:cubicBezTo>
                  <a:pt x="33526" y="475290"/>
                  <a:pt x="18214" y="488286"/>
                  <a:pt x="3443" y="502267"/>
                </a:cubicBezTo>
                <a:lnTo>
                  <a:pt x="0" y="505912"/>
                </a:lnTo>
                <a:lnTo>
                  <a:pt x="0" y="378729"/>
                </a:lnTo>
                <a:lnTo>
                  <a:pt x="41651" y="402248"/>
                </a:lnTo>
                <a:cubicBezTo>
                  <a:pt x="89518" y="370010"/>
                  <a:pt x="137404" y="350552"/>
                  <a:pt x="174173" y="353125"/>
                </a:cubicBezTo>
                <a:close/>
                <a:moveTo>
                  <a:pt x="723916" y="323010"/>
                </a:moveTo>
                <a:cubicBezTo>
                  <a:pt x="681546" y="326007"/>
                  <a:pt x="649241" y="333728"/>
                  <a:pt x="633627" y="346410"/>
                </a:cubicBezTo>
                <a:cubicBezTo>
                  <a:pt x="627290" y="351386"/>
                  <a:pt x="627469" y="354327"/>
                  <a:pt x="629369" y="359507"/>
                </a:cubicBezTo>
                <a:cubicBezTo>
                  <a:pt x="632712" y="369380"/>
                  <a:pt x="645482" y="377987"/>
                  <a:pt x="664979" y="383999"/>
                </a:cubicBezTo>
                <a:cubicBezTo>
                  <a:pt x="683222" y="371980"/>
                  <a:pt x="698871" y="358351"/>
                  <a:pt x="710871" y="343360"/>
                </a:cubicBezTo>
                <a:cubicBezTo>
                  <a:pt x="716505" y="336844"/>
                  <a:pt x="720735" y="329804"/>
                  <a:pt x="723916" y="323010"/>
                </a:cubicBezTo>
                <a:close/>
                <a:moveTo>
                  <a:pt x="780624" y="321859"/>
                </a:moveTo>
                <a:cubicBezTo>
                  <a:pt x="779614" y="326272"/>
                  <a:pt x="778218" y="330860"/>
                  <a:pt x="776647" y="335062"/>
                </a:cubicBezTo>
                <a:cubicBezTo>
                  <a:pt x="771304" y="349351"/>
                  <a:pt x="763227" y="363255"/>
                  <a:pt x="752521" y="376495"/>
                </a:cubicBezTo>
                <a:cubicBezTo>
                  <a:pt x="747762" y="382381"/>
                  <a:pt x="742724" y="388161"/>
                  <a:pt x="737124" y="393730"/>
                </a:cubicBezTo>
                <a:cubicBezTo>
                  <a:pt x="808521" y="395200"/>
                  <a:pt x="901451" y="380131"/>
                  <a:pt x="992889" y="351091"/>
                </a:cubicBezTo>
                <a:cubicBezTo>
                  <a:pt x="919050" y="333063"/>
                  <a:pt x="843680" y="323403"/>
                  <a:pt x="780624" y="321859"/>
                </a:cubicBezTo>
                <a:close/>
                <a:moveTo>
                  <a:pt x="1534101" y="286492"/>
                </a:moveTo>
                <a:cubicBezTo>
                  <a:pt x="1548607" y="283614"/>
                  <a:pt x="1562570" y="293305"/>
                  <a:pt x="1565184" y="307695"/>
                </a:cubicBezTo>
                <a:cubicBezTo>
                  <a:pt x="1568079" y="322189"/>
                  <a:pt x="1558389" y="336129"/>
                  <a:pt x="1543988" y="338728"/>
                </a:cubicBezTo>
                <a:lnTo>
                  <a:pt x="1348780" y="375908"/>
                </a:lnTo>
                <a:cubicBezTo>
                  <a:pt x="1334274" y="378787"/>
                  <a:pt x="1320311" y="369094"/>
                  <a:pt x="1317697" y="354706"/>
                </a:cubicBezTo>
                <a:cubicBezTo>
                  <a:pt x="1316639" y="349839"/>
                  <a:pt x="1317192" y="344938"/>
                  <a:pt x="1318869" y="340455"/>
                </a:cubicBezTo>
                <a:cubicBezTo>
                  <a:pt x="1322011" y="332050"/>
                  <a:pt x="1329258" y="325498"/>
                  <a:pt x="1338893" y="323673"/>
                </a:cubicBezTo>
                <a:close/>
                <a:moveTo>
                  <a:pt x="467042" y="200139"/>
                </a:moveTo>
                <a:cubicBezTo>
                  <a:pt x="413441" y="217779"/>
                  <a:pt x="371492" y="246162"/>
                  <a:pt x="360347" y="271692"/>
                </a:cubicBezTo>
                <a:cubicBezTo>
                  <a:pt x="356224" y="281007"/>
                  <a:pt x="357391" y="288149"/>
                  <a:pt x="363922" y="296339"/>
                </a:cubicBezTo>
                <a:cubicBezTo>
                  <a:pt x="368555" y="301905"/>
                  <a:pt x="373115" y="304248"/>
                  <a:pt x="382329" y="300987"/>
                </a:cubicBezTo>
                <a:cubicBezTo>
                  <a:pt x="407377" y="292151"/>
                  <a:pt x="441109" y="252393"/>
                  <a:pt x="467042" y="200139"/>
                </a:cubicBezTo>
                <a:close/>
                <a:moveTo>
                  <a:pt x="3088993" y="38307"/>
                </a:moveTo>
                <a:cubicBezTo>
                  <a:pt x="2848613" y="31579"/>
                  <a:pt x="2577708" y="52011"/>
                  <a:pt x="2318137" y="98416"/>
                </a:cubicBezTo>
                <a:cubicBezTo>
                  <a:pt x="1925121" y="168610"/>
                  <a:pt x="1720888" y="267559"/>
                  <a:pt x="1697527" y="330037"/>
                </a:cubicBezTo>
                <a:cubicBezTo>
                  <a:pt x="1695222" y="336200"/>
                  <a:pt x="1695020" y="341872"/>
                  <a:pt x="1696535" y="347228"/>
                </a:cubicBezTo>
                <a:cubicBezTo>
                  <a:pt x="1701639" y="363507"/>
                  <a:pt x="1722650" y="374876"/>
                  <a:pt x="1739658" y="381554"/>
                </a:cubicBezTo>
                <a:cubicBezTo>
                  <a:pt x="1955436" y="466387"/>
                  <a:pt x="2773168" y="337850"/>
                  <a:pt x="3317647" y="54133"/>
                </a:cubicBezTo>
                <a:cubicBezTo>
                  <a:pt x="3245854" y="45811"/>
                  <a:pt x="3169120" y="40550"/>
                  <a:pt x="3088993" y="38307"/>
                </a:cubicBezTo>
                <a:close/>
                <a:moveTo>
                  <a:pt x="2654306" y="0"/>
                </a:moveTo>
                <a:lnTo>
                  <a:pt x="3318902" y="0"/>
                </a:lnTo>
                <a:lnTo>
                  <a:pt x="3396375" y="9485"/>
                </a:lnTo>
                <a:lnTo>
                  <a:pt x="3411017" y="0"/>
                </a:lnTo>
                <a:lnTo>
                  <a:pt x="3511771" y="0"/>
                </a:lnTo>
                <a:lnTo>
                  <a:pt x="3476274" y="24990"/>
                </a:lnTo>
                <a:cubicBezTo>
                  <a:pt x="3821888" y="93543"/>
                  <a:pt x="4009157" y="244355"/>
                  <a:pt x="4018858" y="463853"/>
                </a:cubicBezTo>
                <a:cubicBezTo>
                  <a:pt x="4020778" y="508318"/>
                  <a:pt x="4014738" y="550128"/>
                  <a:pt x="4000386" y="588511"/>
                </a:cubicBezTo>
                <a:cubicBezTo>
                  <a:pt x="3844720" y="1004834"/>
                  <a:pt x="2754341" y="934668"/>
                  <a:pt x="2034995" y="839417"/>
                </a:cubicBezTo>
                <a:cubicBezTo>
                  <a:pt x="2611120" y="1002144"/>
                  <a:pt x="3404680" y="1282896"/>
                  <a:pt x="3599381" y="1634473"/>
                </a:cubicBezTo>
                <a:cubicBezTo>
                  <a:pt x="3653424" y="1731958"/>
                  <a:pt x="3659591" y="1830063"/>
                  <a:pt x="3616230" y="1927214"/>
                </a:cubicBezTo>
                <a:cubicBezTo>
                  <a:pt x="3548832" y="2079244"/>
                  <a:pt x="3342979" y="2122661"/>
                  <a:pt x="3018886" y="2053852"/>
                </a:cubicBezTo>
                <a:cubicBezTo>
                  <a:pt x="3181998" y="2273549"/>
                  <a:pt x="3236028" y="2461721"/>
                  <a:pt x="3179355" y="2613289"/>
                </a:cubicBezTo>
                <a:cubicBezTo>
                  <a:pt x="3170242" y="2637663"/>
                  <a:pt x="3157832" y="2661444"/>
                  <a:pt x="3143108" y="2683720"/>
                </a:cubicBezTo>
                <a:cubicBezTo>
                  <a:pt x="3085886" y="2768343"/>
                  <a:pt x="3005335" y="2813588"/>
                  <a:pt x="2903560" y="2818962"/>
                </a:cubicBezTo>
                <a:cubicBezTo>
                  <a:pt x="2477986" y="2840259"/>
                  <a:pt x="1757546" y="2140741"/>
                  <a:pt x="1344954" y="1697155"/>
                </a:cubicBezTo>
                <a:cubicBezTo>
                  <a:pt x="1663456" y="2177729"/>
                  <a:pt x="2128462" y="2982280"/>
                  <a:pt x="1976672" y="3388239"/>
                </a:cubicBezTo>
                <a:cubicBezTo>
                  <a:pt x="1933722" y="3503106"/>
                  <a:pt x="1844768" y="3579376"/>
                  <a:pt x="1711981" y="3614669"/>
                </a:cubicBezTo>
                <a:cubicBezTo>
                  <a:pt x="1579089" y="3650241"/>
                  <a:pt x="1439618" y="3593941"/>
                  <a:pt x="1296937" y="3447026"/>
                </a:cubicBezTo>
                <a:cubicBezTo>
                  <a:pt x="1253434" y="3667705"/>
                  <a:pt x="1151860" y="3792267"/>
                  <a:pt x="998901" y="3813949"/>
                </a:cubicBezTo>
                <a:cubicBezTo>
                  <a:pt x="854702" y="3834437"/>
                  <a:pt x="726999" y="3796267"/>
                  <a:pt x="619086" y="3700036"/>
                </a:cubicBezTo>
                <a:cubicBezTo>
                  <a:pt x="330268" y="3441958"/>
                  <a:pt x="237622" y="2808888"/>
                  <a:pt x="210072" y="2332679"/>
                </a:cubicBezTo>
                <a:cubicBezTo>
                  <a:pt x="175524" y="2615783"/>
                  <a:pt x="116024" y="2950231"/>
                  <a:pt x="14307" y="3222269"/>
                </a:cubicBezTo>
                <a:lnTo>
                  <a:pt x="0" y="3256163"/>
                </a:lnTo>
                <a:lnTo>
                  <a:pt x="0" y="3092925"/>
                </a:lnTo>
                <a:lnTo>
                  <a:pt x="27889" y="3006856"/>
                </a:lnTo>
                <a:cubicBezTo>
                  <a:pt x="160670" y="2534982"/>
                  <a:pt x="194571" y="1967276"/>
                  <a:pt x="202261" y="1786574"/>
                </a:cubicBezTo>
                <a:cubicBezTo>
                  <a:pt x="203100" y="1760383"/>
                  <a:pt x="203711" y="1745923"/>
                  <a:pt x="203711" y="1745923"/>
                </a:cubicBezTo>
                <a:cubicBezTo>
                  <a:pt x="204426" y="1731181"/>
                  <a:pt x="216853" y="1720181"/>
                  <a:pt x="231434" y="1720523"/>
                </a:cubicBezTo>
                <a:cubicBezTo>
                  <a:pt x="245910" y="1721146"/>
                  <a:pt x="257423" y="1733115"/>
                  <a:pt x="256988" y="1747961"/>
                </a:cubicBezTo>
                <a:cubicBezTo>
                  <a:pt x="256988" y="1747961"/>
                  <a:pt x="256658" y="1762527"/>
                  <a:pt x="255434" y="1788893"/>
                </a:cubicBezTo>
                <a:cubicBezTo>
                  <a:pt x="247997" y="2034553"/>
                  <a:pt x="231694" y="3280561"/>
                  <a:pt x="654778" y="3658456"/>
                </a:cubicBezTo>
                <a:cubicBezTo>
                  <a:pt x="750197" y="3743630"/>
                  <a:pt x="863454" y="3777675"/>
                  <a:pt x="991464" y="3759437"/>
                </a:cubicBezTo>
                <a:cubicBezTo>
                  <a:pt x="1091860" y="3744924"/>
                  <a:pt x="1166278" y="3675034"/>
                  <a:pt x="1212475" y="3551482"/>
                </a:cubicBezTo>
                <a:cubicBezTo>
                  <a:pt x="1229340" y="3506375"/>
                  <a:pt x="1242480" y="3454128"/>
                  <a:pt x="1251581" y="3395580"/>
                </a:cubicBezTo>
                <a:cubicBezTo>
                  <a:pt x="881770" y="2966713"/>
                  <a:pt x="598702" y="2034757"/>
                  <a:pt x="699686" y="1764679"/>
                </a:cubicBezTo>
                <a:cubicBezTo>
                  <a:pt x="716342" y="1720133"/>
                  <a:pt x="742905" y="1692704"/>
                  <a:pt x="778222" y="1682917"/>
                </a:cubicBezTo>
                <a:cubicBezTo>
                  <a:pt x="816691" y="1672393"/>
                  <a:pt x="857157" y="1685607"/>
                  <a:pt x="899056" y="1722349"/>
                </a:cubicBezTo>
                <a:cubicBezTo>
                  <a:pt x="1124598" y="1921322"/>
                  <a:pt x="1380518" y="2838654"/>
                  <a:pt x="1307987" y="3378989"/>
                </a:cubicBezTo>
                <a:cubicBezTo>
                  <a:pt x="1445981" y="3532454"/>
                  <a:pt x="1577117" y="3593940"/>
                  <a:pt x="1698342" y="3561349"/>
                </a:cubicBezTo>
                <a:cubicBezTo>
                  <a:pt x="1815258" y="3530022"/>
                  <a:pt x="1889824" y="3466574"/>
                  <a:pt x="1926908" y="3367396"/>
                </a:cubicBezTo>
                <a:cubicBezTo>
                  <a:pt x="2136732" y="2806227"/>
                  <a:pt x="1042245" y="1355647"/>
                  <a:pt x="1031010" y="1341227"/>
                </a:cubicBezTo>
                <a:cubicBezTo>
                  <a:pt x="1022231" y="1329642"/>
                  <a:pt x="1024240" y="1313150"/>
                  <a:pt x="1035549" y="1304285"/>
                </a:cubicBezTo>
                <a:cubicBezTo>
                  <a:pt x="1046858" y="1295421"/>
                  <a:pt x="1063193" y="1297058"/>
                  <a:pt x="1072461" y="1308187"/>
                </a:cubicBezTo>
                <a:cubicBezTo>
                  <a:pt x="1084820" y="1323027"/>
                  <a:pt x="2318480" y="2793073"/>
                  <a:pt x="2900784" y="2763957"/>
                </a:cubicBezTo>
                <a:cubicBezTo>
                  <a:pt x="2986123" y="2759781"/>
                  <a:pt x="3051018" y="2723053"/>
                  <a:pt x="3098937" y="2652196"/>
                </a:cubicBezTo>
                <a:cubicBezTo>
                  <a:pt x="3111634" y="2633632"/>
                  <a:pt x="3122015" y="2613563"/>
                  <a:pt x="3129662" y="2593111"/>
                </a:cubicBezTo>
                <a:cubicBezTo>
                  <a:pt x="3196810" y="2413526"/>
                  <a:pt x="3063556" y="2190943"/>
                  <a:pt x="2937088" y="2033166"/>
                </a:cubicBezTo>
                <a:cubicBezTo>
                  <a:pt x="2354184" y="1885148"/>
                  <a:pt x="1544893" y="1434378"/>
                  <a:pt x="1412475" y="1183048"/>
                </a:cubicBezTo>
                <a:cubicBezTo>
                  <a:pt x="1390371" y="1141253"/>
                  <a:pt x="1386954" y="1104210"/>
                  <a:pt x="1402438" y="1073915"/>
                </a:cubicBezTo>
                <a:cubicBezTo>
                  <a:pt x="1412819" y="1053847"/>
                  <a:pt x="1436372" y="1028485"/>
                  <a:pt x="1488588" y="1023101"/>
                </a:cubicBezTo>
                <a:cubicBezTo>
                  <a:pt x="1748232" y="996602"/>
                  <a:pt x="2568423" y="1497751"/>
                  <a:pt x="2967303" y="1985707"/>
                </a:cubicBezTo>
                <a:cubicBezTo>
                  <a:pt x="3161474" y="2033400"/>
                  <a:pt x="3488343" y="2082812"/>
                  <a:pt x="3567689" y="1903955"/>
                </a:cubicBezTo>
                <a:cubicBezTo>
                  <a:pt x="3603885" y="1821688"/>
                  <a:pt x="3599147" y="1742000"/>
                  <a:pt x="3552659" y="1658516"/>
                </a:cubicBezTo>
                <a:cubicBezTo>
                  <a:pt x="3257110" y="1124254"/>
                  <a:pt x="1419037" y="738755"/>
                  <a:pt x="1400316" y="734949"/>
                </a:cubicBezTo>
                <a:cubicBezTo>
                  <a:pt x="1386011" y="732155"/>
                  <a:pt x="1376668" y="717804"/>
                  <a:pt x="1379452" y="703517"/>
                </a:cubicBezTo>
                <a:cubicBezTo>
                  <a:pt x="1382340" y="688950"/>
                  <a:pt x="1396312" y="679804"/>
                  <a:pt x="1410897" y="682702"/>
                </a:cubicBezTo>
                <a:cubicBezTo>
                  <a:pt x="1416823" y="683960"/>
                  <a:pt x="2002940" y="800288"/>
                  <a:pt x="2608302" y="842062"/>
                </a:cubicBezTo>
                <a:cubicBezTo>
                  <a:pt x="3398845" y="896556"/>
                  <a:pt x="3862767" y="801780"/>
                  <a:pt x="3950133" y="568123"/>
                </a:cubicBezTo>
                <a:cubicBezTo>
                  <a:pt x="3961970" y="536465"/>
                  <a:pt x="3967003" y="501624"/>
                  <a:pt x="3965479" y="464649"/>
                </a:cubicBezTo>
                <a:cubicBezTo>
                  <a:pt x="3953973" y="208075"/>
                  <a:pt x="3657418" y="105813"/>
                  <a:pt x="3406618" y="65046"/>
                </a:cubicBezTo>
                <a:cubicBezTo>
                  <a:pt x="2887073" y="359045"/>
                  <a:pt x="1975890" y="530557"/>
                  <a:pt x="1720414" y="429603"/>
                </a:cubicBezTo>
                <a:cubicBezTo>
                  <a:pt x="1680049" y="413553"/>
                  <a:pt x="1654712" y="390668"/>
                  <a:pt x="1645803" y="361471"/>
                </a:cubicBezTo>
                <a:cubicBezTo>
                  <a:pt x="1640628" y="344526"/>
                  <a:pt x="1641338" y="327229"/>
                  <a:pt x="1647833" y="309859"/>
                </a:cubicBezTo>
                <a:cubicBezTo>
                  <a:pt x="1702620" y="163333"/>
                  <a:pt x="2167734" y="69641"/>
                  <a:pt x="2308878" y="44499"/>
                </a:cubicBezTo>
                <a:cubicBezTo>
                  <a:pt x="2403961" y="27521"/>
                  <a:pt x="2500614" y="13984"/>
                  <a:pt x="2596825" y="3944"/>
                </a:cubicBezTo>
                <a:close/>
                <a:moveTo>
                  <a:pt x="498820" y="0"/>
                </a:moveTo>
                <a:lnTo>
                  <a:pt x="550134" y="0"/>
                </a:lnTo>
                <a:lnTo>
                  <a:pt x="559445" y="59056"/>
                </a:lnTo>
                <a:cubicBezTo>
                  <a:pt x="558706" y="82411"/>
                  <a:pt x="555095" y="106606"/>
                  <a:pt x="549206" y="130909"/>
                </a:cubicBezTo>
                <a:cubicBezTo>
                  <a:pt x="551869" y="130628"/>
                  <a:pt x="554428" y="130626"/>
                  <a:pt x="556987" y="130625"/>
                </a:cubicBezTo>
                <a:cubicBezTo>
                  <a:pt x="579101" y="129633"/>
                  <a:pt x="600273" y="131163"/>
                  <a:pt x="619870" y="134339"/>
                </a:cubicBezTo>
                <a:cubicBezTo>
                  <a:pt x="617331" y="123171"/>
                  <a:pt x="617874" y="110601"/>
                  <a:pt x="621851" y="97399"/>
                </a:cubicBezTo>
                <a:cubicBezTo>
                  <a:pt x="629403" y="71642"/>
                  <a:pt x="649579" y="42483"/>
                  <a:pt x="678641" y="12889"/>
                </a:cubicBezTo>
                <a:lnTo>
                  <a:pt x="693113" y="0"/>
                </a:lnTo>
                <a:lnTo>
                  <a:pt x="776660" y="0"/>
                </a:lnTo>
                <a:lnTo>
                  <a:pt x="751911" y="18606"/>
                </a:lnTo>
                <a:cubicBezTo>
                  <a:pt x="709110" y="53909"/>
                  <a:pt x="679967" y="87994"/>
                  <a:pt x="672798" y="111658"/>
                </a:cubicBezTo>
                <a:cubicBezTo>
                  <a:pt x="669868" y="122059"/>
                  <a:pt x="672360" y="123948"/>
                  <a:pt x="674394" y="125348"/>
                </a:cubicBezTo>
                <a:cubicBezTo>
                  <a:pt x="683903" y="132416"/>
                  <a:pt x="712784" y="132996"/>
                  <a:pt x="762173" y="111227"/>
                </a:cubicBezTo>
                <a:cubicBezTo>
                  <a:pt x="805590" y="92175"/>
                  <a:pt x="856488" y="59314"/>
                  <a:pt x="905968" y="18060"/>
                </a:cubicBezTo>
                <a:lnTo>
                  <a:pt x="925244" y="0"/>
                </a:lnTo>
                <a:lnTo>
                  <a:pt x="1001338" y="0"/>
                </a:lnTo>
                <a:lnTo>
                  <a:pt x="957492" y="44031"/>
                </a:lnTo>
                <a:cubicBezTo>
                  <a:pt x="898905" y="95531"/>
                  <a:pt x="836934" y="136626"/>
                  <a:pt x="783832" y="160199"/>
                </a:cubicBezTo>
                <a:cubicBezTo>
                  <a:pt x="762360" y="169734"/>
                  <a:pt x="742987" y="176222"/>
                  <a:pt x="725327" y="179838"/>
                </a:cubicBezTo>
                <a:cubicBezTo>
                  <a:pt x="743083" y="194779"/>
                  <a:pt x="757970" y="213119"/>
                  <a:pt x="769251" y="234261"/>
                </a:cubicBezTo>
                <a:cubicBezTo>
                  <a:pt x="775295" y="245462"/>
                  <a:pt x="779517" y="257260"/>
                  <a:pt x="782232" y="268813"/>
                </a:cubicBezTo>
                <a:cubicBezTo>
                  <a:pt x="873223" y="270902"/>
                  <a:pt x="981166" y="289229"/>
                  <a:pt x="1077666" y="320201"/>
                </a:cubicBezTo>
                <a:cubicBezTo>
                  <a:pt x="1166672" y="282270"/>
                  <a:pt x="1246969" y="230864"/>
                  <a:pt x="1293813" y="168866"/>
                </a:cubicBezTo>
                <a:cubicBezTo>
                  <a:pt x="1327740" y="124310"/>
                  <a:pt x="1340627" y="77817"/>
                  <a:pt x="1332329" y="30137"/>
                </a:cubicBezTo>
                <a:lnTo>
                  <a:pt x="1322691" y="0"/>
                </a:lnTo>
                <a:lnTo>
                  <a:pt x="1378327" y="0"/>
                </a:lnTo>
                <a:lnTo>
                  <a:pt x="1385087" y="21328"/>
                </a:lnTo>
                <a:cubicBezTo>
                  <a:pt x="1395752" y="83200"/>
                  <a:pt x="1379500" y="144303"/>
                  <a:pt x="1336548" y="200811"/>
                </a:cubicBezTo>
                <a:cubicBezTo>
                  <a:pt x="1292606" y="258466"/>
                  <a:pt x="1225100" y="307310"/>
                  <a:pt x="1148115" y="345585"/>
                </a:cubicBezTo>
                <a:cubicBezTo>
                  <a:pt x="1174348" y="356670"/>
                  <a:pt x="1199215" y="368842"/>
                  <a:pt x="1221490" y="381961"/>
                </a:cubicBezTo>
                <a:cubicBezTo>
                  <a:pt x="1346052" y="455041"/>
                  <a:pt x="1360815" y="535284"/>
                  <a:pt x="1351288" y="589841"/>
                </a:cubicBezTo>
                <a:cubicBezTo>
                  <a:pt x="1335606" y="678819"/>
                  <a:pt x="1250233" y="734395"/>
                  <a:pt x="1113702" y="749766"/>
                </a:cubicBezTo>
                <a:cubicBezTo>
                  <a:pt x="1133179" y="766948"/>
                  <a:pt x="1151114" y="784831"/>
                  <a:pt x="1167333" y="803030"/>
                </a:cubicBezTo>
                <a:cubicBezTo>
                  <a:pt x="1249093" y="896509"/>
                  <a:pt x="1269590" y="991351"/>
                  <a:pt x="1226634" y="1077156"/>
                </a:cubicBezTo>
                <a:cubicBezTo>
                  <a:pt x="1195703" y="1139357"/>
                  <a:pt x="1149033" y="1175235"/>
                  <a:pt x="1088165" y="1184090"/>
                </a:cubicBezTo>
                <a:cubicBezTo>
                  <a:pt x="963765" y="1202082"/>
                  <a:pt x="801479" y="1097334"/>
                  <a:pt x="679368" y="998028"/>
                </a:cubicBezTo>
                <a:cubicBezTo>
                  <a:pt x="738340" y="1111407"/>
                  <a:pt x="797751" y="1262951"/>
                  <a:pt x="766251" y="1370284"/>
                </a:cubicBezTo>
                <a:cubicBezTo>
                  <a:pt x="750833" y="1422637"/>
                  <a:pt x="716432" y="1459910"/>
                  <a:pt x="663257" y="1481541"/>
                </a:cubicBezTo>
                <a:cubicBezTo>
                  <a:pt x="561042" y="1523155"/>
                  <a:pt x="448694" y="1487534"/>
                  <a:pt x="347217" y="1380934"/>
                </a:cubicBezTo>
                <a:cubicBezTo>
                  <a:pt x="323558" y="1356122"/>
                  <a:pt x="301053" y="1328227"/>
                  <a:pt x="280964" y="1299002"/>
                </a:cubicBezTo>
                <a:cubicBezTo>
                  <a:pt x="261614" y="1347331"/>
                  <a:pt x="237039" y="1393386"/>
                  <a:pt x="208667" y="1431636"/>
                </a:cubicBezTo>
                <a:cubicBezTo>
                  <a:pt x="161781" y="1494816"/>
                  <a:pt x="108826" y="1532376"/>
                  <a:pt x="53378" y="1542689"/>
                </a:cubicBezTo>
                <a:lnTo>
                  <a:pt x="0" y="1543801"/>
                </a:lnTo>
                <a:lnTo>
                  <a:pt x="0" y="1489200"/>
                </a:lnTo>
                <a:lnTo>
                  <a:pt x="4061" y="1490530"/>
                </a:lnTo>
                <a:cubicBezTo>
                  <a:pt x="73824" y="1500647"/>
                  <a:pt x="130143" y="1446662"/>
                  <a:pt x="165092" y="1399375"/>
                </a:cubicBezTo>
                <a:cubicBezTo>
                  <a:pt x="199130" y="1353665"/>
                  <a:pt x="225864" y="1297559"/>
                  <a:pt x="244537" y="1241633"/>
                </a:cubicBezTo>
                <a:cubicBezTo>
                  <a:pt x="185789" y="1137917"/>
                  <a:pt x="156510" y="1028934"/>
                  <a:pt x="181251" y="975596"/>
                </a:cubicBezTo>
                <a:cubicBezTo>
                  <a:pt x="192747" y="950835"/>
                  <a:pt x="215300" y="937553"/>
                  <a:pt x="243097" y="939325"/>
                </a:cubicBezTo>
                <a:cubicBezTo>
                  <a:pt x="273066" y="941270"/>
                  <a:pt x="297731" y="959114"/>
                  <a:pt x="311899" y="989638"/>
                </a:cubicBezTo>
                <a:cubicBezTo>
                  <a:pt x="336894" y="1043372"/>
                  <a:pt x="330544" y="1139033"/>
                  <a:pt x="302113" y="1234741"/>
                </a:cubicBezTo>
                <a:cubicBezTo>
                  <a:pt x="325300" y="1272788"/>
                  <a:pt x="352865" y="1310238"/>
                  <a:pt x="384842" y="1343590"/>
                </a:cubicBezTo>
                <a:cubicBezTo>
                  <a:pt x="445321" y="1406758"/>
                  <a:pt x="539032" y="1473412"/>
                  <a:pt x="642298" y="1431552"/>
                </a:cubicBezTo>
                <a:cubicBezTo>
                  <a:pt x="679990" y="1416267"/>
                  <a:pt x="703437" y="1391185"/>
                  <a:pt x="714217" y="1354660"/>
                </a:cubicBezTo>
                <a:cubicBezTo>
                  <a:pt x="758519" y="1204533"/>
                  <a:pt x="579239" y="928017"/>
                  <a:pt x="546856" y="879504"/>
                </a:cubicBezTo>
                <a:cubicBezTo>
                  <a:pt x="541907" y="874781"/>
                  <a:pt x="537520" y="870265"/>
                  <a:pt x="533588" y="866242"/>
                </a:cubicBezTo>
                <a:cubicBezTo>
                  <a:pt x="514183" y="900180"/>
                  <a:pt x="474063" y="933078"/>
                  <a:pt x="399512" y="932346"/>
                </a:cubicBezTo>
                <a:cubicBezTo>
                  <a:pt x="355840" y="931984"/>
                  <a:pt x="314126" y="903294"/>
                  <a:pt x="282510" y="851875"/>
                </a:cubicBezTo>
                <a:cubicBezTo>
                  <a:pt x="250717" y="800071"/>
                  <a:pt x="228985" y="723927"/>
                  <a:pt x="226626" y="641295"/>
                </a:cubicBezTo>
                <a:cubicBezTo>
                  <a:pt x="177499" y="724794"/>
                  <a:pt x="112002" y="807600"/>
                  <a:pt x="36961" y="831273"/>
                </a:cubicBezTo>
                <a:cubicBezTo>
                  <a:pt x="25364" y="834920"/>
                  <a:pt x="13829" y="837174"/>
                  <a:pt x="2383" y="838028"/>
                </a:cubicBezTo>
                <a:lnTo>
                  <a:pt x="0" y="837914"/>
                </a:lnTo>
                <a:lnTo>
                  <a:pt x="0" y="782394"/>
                </a:lnTo>
                <a:lnTo>
                  <a:pt x="20276" y="780968"/>
                </a:lnTo>
                <a:cubicBezTo>
                  <a:pt x="113431" y="751613"/>
                  <a:pt x="200931" y="588579"/>
                  <a:pt x="247116" y="481308"/>
                </a:cubicBezTo>
                <a:cubicBezTo>
                  <a:pt x="253780" y="459210"/>
                  <a:pt x="262616" y="437287"/>
                  <a:pt x="273031" y="416273"/>
                </a:cubicBezTo>
                <a:cubicBezTo>
                  <a:pt x="279358" y="403630"/>
                  <a:pt x="294245" y="398021"/>
                  <a:pt x="307221" y="403511"/>
                </a:cubicBezTo>
                <a:cubicBezTo>
                  <a:pt x="320198" y="409001"/>
                  <a:pt x="326597" y="423529"/>
                  <a:pt x="321954" y="436801"/>
                </a:cubicBezTo>
                <a:cubicBezTo>
                  <a:pt x="320592" y="440444"/>
                  <a:pt x="311864" y="464643"/>
                  <a:pt x="297053" y="499980"/>
                </a:cubicBezTo>
                <a:cubicBezTo>
                  <a:pt x="260630" y="620480"/>
                  <a:pt x="281948" y="750755"/>
                  <a:pt x="327265" y="824541"/>
                </a:cubicBezTo>
                <a:cubicBezTo>
                  <a:pt x="348940" y="859789"/>
                  <a:pt x="374483" y="879558"/>
                  <a:pt x="399403" y="879615"/>
                </a:cubicBezTo>
                <a:cubicBezTo>
                  <a:pt x="487975" y="880480"/>
                  <a:pt x="494374" y="820603"/>
                  <a:pt x="494928" y="815702"/>
                </a:cubicBezTo>
                <a:cubicBezTo>
                  <a:pt x="494962" y="814756"/>
                  <a:pt x="494996" y="813811"/>
                  <a:pt x="495310" y="812971"/>
                </a:cubicBezTo>
                <a:cubicBezTo>
                  <a:pt x="495520" y="812409"/>
                  <a:pt x="495343" y="812024"/>
                  <a:pt x="495553" y="811464"/>
                </a:cubicBezTo>
                <a:cubicBezTo>
                  <a:pt x="531167" y="639248"/>
                  <a:pt x="363618" y="480162"/>
                  <a:pt x="361969" y="478587"/>
                </a:cubicBezTo>
                <a:cubicBezTo>
                  <a:pt x="352984" y="470119"/>
                  <a:pt x="350898" y="456884"/>
                  <a:pt x="356876" y="446027"/>
                </a:cubicBezTo>
                <a:cubicBezTo>
                  <a:pt x="362749" y="435450"/>
                  <a:pt x="375255" y="430226"/>
                  <a:pt x="387176" y="433407"/>
                </a:cubicBezTo>
                <a:cubicBezTo>
                  <a:pt x="452779" y="451230"/>
                  <a:pt x="537269" y="441628"/>
                  <a:pt x="606664" y="414246"/>
                </a:cubicBezTo>
                <a:cubicBezTo>
                  <a:pt x="590979" y="402315"/>
                  <a:pt x="582654" y="388663"/>
                  <a:pt x="578817" y="376690"/>
                </a:cubicBezTo>
                <a:cubicBezTo>
                  <a:pt x="569736" y="349665"/>
                  <a:pt x="577305" y="323436"/>
                  <a:pt x="599851" y="305042"/>
                </a:cubicBezTo>
                <a:cubicBezTo>
                  <a:pt x="625128" y="284475"/>
                  <a:pt x="670256" y="273248"/>
                  <a:pt x="726575" y="269718"/>
                </a:cubicBezTo>
                <a:cubicBezTo>
                  <a:pt x="725274" y="266357"/>
                  <a:pt x="723691" y="262891"/>
                  <a:pt x="721829" y="259321"/>
                </a:cubicBezTo>
                <a:cubicBezTo>
                  <a:pt x="684157" y="189033"/>
                  <a:pt x="603498" y="181546"/>
                  <a:pt x="558813" y="183039"/>
                </a:cubicBezTo>
                <a:cubicBezTo>
                  <a:pt x="549700" y="183465"/>
                  <a:pt x="540764" y="184275"/>
                  <a:pt x="531723" y="185365"/>
                </a:cubicBezTo>
                <a:cubicBezTo>
                  <a:pt x="501411" y="264721"/>
                  <a:pt x="450055" y="333655"/>
                  <a:pt x="399784" y="350942"/>
                </a:cubicBezTo>
                <a:cubicBezTo>
                  <a:pt x="370707" y="361147"/>
                  <a:pt x="342552" y="353494"/>
                  <a:pt x="323102" y="330254"/>
                </a:cubicBezTo>
                <a:cubicBezTo>
                  <a:pt x="303195" y="306526"/>
                  <a:pt x="299089" y="278166"/>
                  <a:pt x="311283" y="249833"/>
                </a:cubicBezTo>
                <a:cubicBezTo>
                  <a:pt x="332944" y="200453"/>
                  <a:pt x="407397" y="156123"/>
                  <a:pt x="491524" y="138082"/>
                </a:cubicBezTo>
                <a:cubicBezTo>
                  <a:pt x="499479" y="111677"/>
                  <a:pt x="504732" y="83944"/>
                  <a:pt x="505710" y="56528"/>
                </a:cubicBezTo>
                <a:cubicBezTo>
                  <a:pt x="506283" y="39817"/>
                  <a:pt x="505212" y="24508"/>
                  <a:pt x="502508" y="10614"/>
                </a:cubicBezTo>
                <a:close/>
                <a:moveTo>
                  <a:pt x="247704" y="0"/>
                </a:moveTo>
                <a:lnTo>
                  <a:pt x="301162" y="0"/>
                </a:lnTo>
                <a:lnTo>
                  <a:pt x="290307" y="51619"/>
                </a:lnTo>
                <a:cubicBezTo>
                  <a:pt x="276585" y="145132"/>
                  <a:pt x="285225" y="260728"/>
                  <a:pt x="292904" y="316089"/>
                </a:cubicBezTo>
                <a:cubicBezTo>
                  <a:pt x="293402" y="320746"/>
                  <a:pt x="292953" y="325368"/>
                  <a:pt x="291486" y="329290"/>
                </a:cubicBezTo>
                <a:cubicBezTo>
                  <a:pt x="288657" y="336855"/>
                  <a:pt x="282182" y="343056"/>
                  <a:pt x="273948" y="345406"/>
                </a:cubicBezTo>
                <a:cubicBezTo>
                  <a:pt x="261407" y="349018"/>
                  <a:pt x="247693" y="342933"/>
                  <a:pt x="242244" y="330997"/>
                </a:cubicBezTo>
                <a:cubicBezTo>
                  <a:pt x="217172" y="276077"/>
                  <a:pt x="101785" y="151693"/>
                  <a:pt x="886" y="116402"/>
                </a:cubicBezTo>
                <a:lnTo>
                  <a:pt x="0" y="116208"/>
                </a:lnTo>
                <a:lnTo>
                  <a:pt x="0" y="60586"/>
                </a:lnTo>
                <a:lnTo>
                  <a:pt x="34565" y="72521"/>
                </a:lnTo>
                <a:cubicBezTo>
                  <a:pt x="107561" y="103468"/>
                  <a:pt x="180642" y="167137"/>
                  <a:pt x="230983" y="224280"/>
                </a:cubicBezTo>
                <a:cubicBezTo>
                  <a:pt x="227982" y="164960"/>
                  <a:pt x="228348" y="88936"/>
                  <a:pt x="241612" y="21596"/>
                </a:cubicBezTo>
                <a:close/>
                <a:moveTo>
                  <a:pt x="0" y="0"/>
                </a:moveTo>
                <a:lnTo>
                  <a:pt x="32964" y="0"/>
                </a:lnTo>
                <a:lnTo>
                  <a:pt x="36884" y="1938"/>
                </a:lnTo>
                <a:cubicBezTo>
                  <a:pt x="43896" y="3282"/>
                  <a:pt x="49056" y="2737"/>
                  <a:pt x="53114" y="861"/>
                </a:cubicBezTo>
                <a:lnTo>
                  <a:pt x="54030" y="0"/>
                </a:lnTo>
                <a:lnTo>
                  <a:pt x="114183" y="0"/>
                </a:lnTo>
                <a:lnTo>
                  <a:pt x="106975" y="21439"/>
                </a:lnTo>
                <a:cubicBezTo>
                  <a:pt x="88367" y="48970"/>
                  <a:pt x="60099" y="60434"/>
                  <a:pt x="26688" y="54008"/>
                </a:cubicBezTo>
                <a:lnTo>
                  <a:pt x="0" y="44884"/>
                </a:lnTo>
                <a:close/>
                <a:moveTo>
                  <a:pt x="1602296" y="0"/>
                </a:moveTo>
                <a:lnTo>
                  <a:pt x="1675590" y="0"/>
                </a:lnTo>
                <a:lnTo>
                  <a:pt x="1676843" y="1371"/>
                </a:lnTo>
                <a:cubicBezTo>
                  <a:pt x="1681944" y="15094"/>
                  <a:pt x="1674570" y="30539"/>
                  <a:pt x="1660943" y="35343"/>
                </a:cubicBezTo>
                <a:lnTo>
                  <a:pt x="1525406" y="83977"/>
                </a:lnTo>
                <a:cubicBezTo>
                  <a:pt x="1511673" y="89062"/>
                  <a:pt x="1496205" y="81681"/>
                  <a:pt x="1491385" y="68063"/>
                </a:cubicBezTo>
                <a:cubicBezTo>
                  <a:pt x="1489238" y="61832"/>
                  <a:pt x="1489370" y="55494"/>
                  <a:pt x="1491465" y="49891"/>
                </a:cubicBezTo>
                <a:cubicBezTo>
                  <a:pt x="1494084" y="42887"/>
                  <a:pt x="1499788" y="37037"/>
                  <a:pt x="1507285" y="34092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2259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8F00E8AF-2706-4520-4710-D5E7B0D073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45336" y="2852928"/>
            <a:ext cx="3118104" cy="33558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latin typeface="+mn-lt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6E3F26-2C9E-4F51-3D92-34CA6E3517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CDE83-83FA-A133-CE06-9C1D686FFB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0EECED6F-E9F2-9799-6C23-89F90072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463040"/>
            <a:ext cx="10363201" cy="1325563"/>
          </a:xfrm>
        </p:spPr>
        <p:txBody>
          <a:bodyPr>
            <a:noAutofit/>
          </a:bodyPr>
          <a:lstStyle>
            <a:lvl1pPr>
              <a:lnSpc>
                <a:spcPct val="60000"/>
              </a:lnSpc>
              <a:defRPr sz="8000" spc="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113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29378-76E3-4346-B854-00A737D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833739" cy="1477328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9F96B64-408E-4B4D-A5D3-7186AABF86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999" y="2541599"/>
            <a:ext cx="4981575" cy="3557359"/>
          </a:xfrm>
        </p:spPr>
        <p:txBody>
          <a:bodyPr/>
          <a:lstStyle>
            <a:lvl1pPr marL="0" indent="0">
              <a:buNone/>
              <a:defRPr lang="en-US" sz="20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B2113D8-516C-44EB-BC6F-C95BD93979C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0065" y="6138000"/>
            <a:ext cx="2130425" cy="720000"/>
          </a:xfrm>
        </p:spPr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0BC406A-6205-4C7C-BF28-773738799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7399" y="0"/>
            <a:ext cx="5064603" cy="2286000"/>
          </a:xfrm>
          <a:custGeom>
            <a:avLst/>
            <a:gdLst>
              <a:gd name="connsiteX0" fmla="*/ 0 w 5064603"/>
              <a:gd name="connsiteY0" fmla="*/ 0 h 2286000"/>
              <a:gd name="connsiteX1" fmla="*/ 5064603 w 5064603"/>
              <a:gd name="connsiteY1" fmla="*/ 0 h 2286000"/>
              <a:gd name="connsiteX2" fmla="*/ 5064603 w 5064603"/>
              <a:gd name="connsiteY2" fmla="*/ 2286000 h 2286000"/>
              <a:gd name="connsiteX3" fmla="*/ 763670 w 5064603"/>
              <a:gd name="connsiteY3" fmla="*/ 2286000 h 2286000"/>
              <a:gd name="connsiteX4" fmla="*/ 761866 w 5064603"/>
              <a:gd name="connsiteY4" fmla="*/ 2261963 h 2286000"/>
              <a:gd name="connsiteX5" fmla="*/ 174723 w 5064603"/>
              <a:gd name="connsiteY5" fmla="*/ 279455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4603" h="2286000">
                <a:moveTo>
                  <a:pt x="0" y="0"/>
                </a:moveTo>
                <a:lnTo>
                  <a:pt x="5064603" y="0"/>
                </a:lnTo>
                <a:lnTo>
                  <a:pt x="5064603" y="2286000"/>
                </a:lnTo>
                <a:lnTo>
                  <a:pt x="763670" y="2286000"/>
                </a:lnTo>
                <a:lnTo>
                  <a:pt x="761866" y="2261963"/>
                </a:lnTo>
                <a:cubicBezTo>
                  <a:pt x="683581" y="1496785"/>
                  <a:pt x="487866" y="835949"/>
                  <a:pt x="174723" y="27945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F6DACD3-0A0E-4203-948F-CB45AA6A94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29581" y="2286000"/>
            <a:ext cx="4462420" cy="2286000"/>
          </a:xfrm>
          <a:custGeom>
            <a:avLst/>
            <a:gdLst>
              <a:gd name="connsiteX0" fmla="*/ 161487 w 4462420"/>
              <a:gd name="connsiteY0" fmla="*/ 0 h 2286000"/>
              <a:gd name="connsiteX1" fmla="*/ 4462420 w 4462420"/>
              <a:gd name="connsiteY1" fmla="*/ 0 h 2286000"/>
              <a:gd name="connsiteX2" fmla="*/ 4462420 w 4462420"/>
              <a:gd name="connsiteY2" fmla="*/ 2286000 h 2286000"/>
              <a:gd name="connsiteX3" fmla="*/ 0 w 4462420"/>
              <a:gd name="connsiteY3" fmla="*/ 2286000 h 2286000"/>
              <a:gd name="connsiteX4" fmla="*/ 17047 w 4462420"/>
              <a:gd name="connsiteY4" fmla="*/ 2229619 h 2286000"/>
              <a:gd name="connsiteX5" fmla="*/ 198826 w 4462420"/>
              <a:gd name="connsiteY5" fmla="*/ 775922 h 2286000"/>
              <a:gd name="connsiteX6" fmla="*/ 189040 w 4462420"/>
              <a:gd name="connsiteY6" fmla="*/ 367247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2420" h="2286000">
                <a:moveTo>
                  <a:pt x="161487" y="0"/>
                </a:moveTo>
                <a:lnTo>
                  <a:pt x="4462420" y="0"/>
                </a:lnTo>
                <a:lnTo>
                  <a:pt x="4462420" y="2286000"/>
                </a:lnTo>
                <a:lnTo>
                  <a:pt x="0" y="2286000"/>
                </a:lnTo>
                <a:lnTo>
                  <a:pt x="17047" y="2229619"/>
                </a:lnTo>
                <a:cubicBezTo>
                  <a:pt x="138233" y="1684483"/>
                  <a:pt x="198826" y="1230203"/>
                  <a:pt x="198826" y="775922"/>
                </a:cubicBezTo>
                <a:cubicBezTo>
                  <a:pt x="198826" y="636799"/>
                  <a:pt x="195564" y="500574"/>
                  <a:pt x="189040" y="36724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B9DECF3-60B9-433F-B8F8-5B4E0E53F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9067" y="4572000"/>
            <a:ext cx="5662935" cy="2286000"/>
          </a:xfrm>
          <a:custGeom>
            <a:avLst/>
            <a:gdLst>
              <a:gd name="connsiteX0" fmla="*/ 1200515 w 5662935"/>
              <a:gd name="connsiteY0" fmla="*/ 0 h 2286000"/>
              <a:gd name="connsiteX1" fmla="*/ 5662935 w 5662935"/>
              <a:gd name="connsiteY1" fmla="*/ 0 h 2286000"/>
              <a:gd name="connsiteX2" fmla="*/ 5662935 w 5662935"/>
              <a:gd name="connsiteY2" fmla="*/ 2286000 h 2286000"/>
              <a:gd name="connsiteX3" fmla="*/ 0 w 5662935"/>
              <a:gd name="connsiteY3" fmla="*/ 2286000 h 2286000"/>
              <a:gd name="connsiteX4" fmla="*/ 78957 w 5662935"/>
              <a:gd name="connsiteY4" fmla="*/ 2205438 h 2286000"/>
              <a:gd name="connsiteX5" fmla="*/ 672225 w 5662935"/>
              <a:gd name="connsiteY5" fmla="*/ 1397316 h 2286000"/>
              <a:gd name="connsiteX6" fmla="*/ 1102530 w 5662935"/>
              <a:gd name="connsiteY6" fmla="*/ 32407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935" h="2286000">
                <a:moveTo>
                  <a:pt x="1200515" y="0"/>
                </a:moveTo>
                <a:lnTo>
                  <a:pt x="5662935" y="0"/>
                </a:lnTo>
                <a:lnTo>
                  <a:pt x="5662935" y="2286000"/>
                </a:lnTo>
                <a:lnTo>
                  <a:pt x="0" y="2286000"/>
                </a:lnTo>
                <a:lnTo>
                  <a:pt x="78957" y="2205438"/>
                </a:lnTo>
                <a:cubicBezTo>
                  <a:pt x="291624" y="1972265"/>
                  <a:pt x="490445" y="1703955"/>
                  <a:pt x="672225" y="1397316"/>
                </a:cubicBezTo>
                <a:cubicBezTo>
                  <a:pt x="854003" y="1056606"/>
                  <a:pt x="984657" y="698860"/>
                  <a:pt x="1102530" y="3240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4D1CFDE-CA21-4CFE-AE63-608D62DB6C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29739" y="6138000"/>
            <a:ext cx="2130424" cy="720000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90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97A54F-0A09-5413-AA2F-3A2EBC7C3889}"/>
              </a:ext>
            </a:extLst>
          </p:cNvPr>
          <p:cNvSpPr/>
          <p:nvPr userDrawn="1"/>
        </p:nvSpPr>
        <p:spPr>
          <a:xfrm>
            <a:off x="832627" y="0"/>
            <a:ext cx="10526750" cy="6873046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A842A28-9908-3888-FCD3-E7DA466E2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030" r="11651"/>
          <a:stretch>
            <a:fillRect/>
          </a:stretch>
        </p:blipFill>
        <p:spPr>
          <a:xfrm>
            <a:off x="5664862" y="0"/>
            <a:ext cx="6527138" cy="4061440"/>
          </a:xfrm>
          <a:custGeom>
            <a:avLst/>
            <a:gdLst>
              <a:gd name="connsiteX0" fmla="*/ 0 w 6527138"/>
              <a:gd name="connsiteY0" fmla="*/ 0 h 4061440"/>
              <a:gd name="connsiteX1" fmla="*/ 6527138 w 6527138"/>
              <a:gd name="connsiteY1" fmla="*/ 0 h 4061440"/>
              <a:gd name="connsiteX2" fmla="*/ 6527138 w 6527138"/>
              <a:gd name="connsiteY2" fmla="*/ 4061440 h 4061440"/>
              <a:gd name="connsiteX3" fmla="*/ 0 w 6527138"/>
              <a:gd name="connsiteY3" fmla="*/ 4061440 h 406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7138" h="4061440">
                <a:moveTo>
                  <a:pt x="0" y="0"/>
                </a:moveTo>
                <a:lnTo>
                  <a:pt x="6527138" y="0"/>
                </a:lnTo>
                <a:lnTo>
                  <a:pt x="6527138" y="4061440"/>
                </a:lnTo>
                <a:lnTo>
                  <a:pt x="0" y="4061440"/>
                </a:lnTo>
                <a:close/>
              </a:path>
            </a:pathLst>
          </a:cu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6E3F26-2C9E-4F51-3D92-34CA6E3517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CDE83-83FA-A133-CE06-9C1D686FFB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0EECED6F-E9F2-9799-6C23-89F90072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463040"/>
            <a:ext cx="10363201" cy="1325563"/>
          </a:xfrm>
        </p:spPr>
        <p:txBody>
          <a:bodyPr>
            <a:noAutofit/>
          </a:bodyPr>
          <a:lstStyle>
            <a:lvl1pPr>
              <a:lnSpc>
                <a:spcPct val="60000"/>
              </a:lnSpc>
              <a:defRPr sz="8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8F00E8AF-2706-4520-4710-D5E7B0D073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45336" y="2862072"/>
            <a:ext cx="2340864" cy="58521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all" spc="200" baseline="0">
                <a:solidFill>
                  <a:schemeClr val="bg1"/>
                </a:solidFill>
                <a:latin typeface="+mn-lt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8">
            <a:extLst>
              <a:ext uri="{FF2B5EF4-FFF2-40B4-BE49-F238E27FC236}">
                <a16:creationId xmlns:a16="http://schemas.microsoft.com/office/drawing/2014/main" id="{37D98DB1-3DEF-E5C3-A129-71F8036889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83480" y="2862072"/>
            <a:ext cx="2340864" cy="58521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all" spc="200" baseline="0">
                <a:solidFill>
                  <a:schemeClr val="bg1"/>
                </a:solidFill>
                <a:latin typeface="+mn-lt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8">
            <a:extLst>
              <a:ext uri="{FF2B5EF4-FFF2-40B4-BE49-F238E27FC236}">
                <a16:creationId xmlns:a16="http://schemas.microsoft.com/office/drawing/2014/main" id="{029A99E2-A2D8-A46E-EB21-2A110F9391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21624" y="2862072"/>
            <a:ext cx="2340864" cy="58521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all" spc="200" baseline="0">
                <a:solidFill>
                  <a:schemeClr val="bg1"/>
                </a:solidFill>
                <a:latin typeface="+mn-lt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198354-C1C2-A94E-C5EB-2BD80065EB4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545336" y="3575304"/>
            <a:ext cx="2340864" cy="20025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aseline="0">
                <a:solidFill>
                  <a:schemeClr val="bg1"/>
                </a:solidFill>
                <a:latin typeface="+mn-lt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01D6E979-DAAB-6FCE-F2EB-AA2BB353C14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983480" y="3575304"/>
            <a:ext cx="2340864" cy="20025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aseline="0">
                <a:solidFill>
                  <a:schemeClr val="bg1"/>
                </a:solidFill>
                <a:latin typeface="+mn-lt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DF0C565A-1760-845E-BF74-EB0E638DA98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421624" y="3575304"/>
            <a:ext cx="2340864" cy="20025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aseline="0">
                <a:solidFill>
                  <a:schemeClr val="bg1"/>
                </a:solidFill>
                <a:latin typeface="+mn-lt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7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43E2860-1F4E-577D-74D0-C87F6B43DAC0}"/>
              </a:ext>
            </a:extLst>
          </p:cNvPr>
          <p:cNvSpPr/>
          <p:nvPr userDrawn="1"/>
        </p:nvSpPr>
        <p:spPr>
          <a:xfrm>
            <a:off x="0" y="5170268"/>
            <a:ext cx="5208602" cy="1702778"/>
          </a:xfrm>
          <a:custGeom>
            <a:avLst/>
            <a:gdLst>
              <a:gd name="connsiteX0" fmla="*/ 3110924 w 5208602"/>
              <a:gd name="connsiteY0" fmla="*/ 1254743 h 1702778"/>
              <a:gd name="connsiteX1" fmla="*/ 4341196 w 5208602"/>
              <a:gd name="connsiteY1" fmla="*/ 1507980 h 1702778"/>
              <a:gd name="connsiteX2" fmla="*/ 4372946 w 5208602"/>
              <a:gd name="connsiteY2" fmla="*/ 1618686 h 1702778"/>
              <a:gd name="connsiteX3" fmla="*/ 4314785 w 5208602"/>
              <a:gd name="connsiteY3" fmla="*/ 1697428 h 1702778"/>
              <a:gd name="connsiteX4" fmla="*/ 4300991 w 5208602"/>
              <a:gd name="connsiteY4" fmla="*/ 1702778 h 1702778"/>
              <a:gd name="connsiteX5" fmla="*/ 3908163 w 5208602"/>
              <a:gd name="connsiteY5" fmla="*/ 1702778 h 1702778"/>
              <a:gd name="connsiteX6" fmla="*/ 3859508 w 5208602"/>
              <a:gd name="connsiteY6" fmla="*/ 1695702 h 1702778"/>
              <a:gd name="connsiteX7" fmla="*/ 2886927 w 5208602"/>
              <a:gd name="connsiteY7" fmla="*/ 1417388 h 1702778"/>
              <a:gd name="connsiteX8" fmla="*/ 3231910 w 5208602"/>
              <a:gd name="connsiteY8" fmla="*/ 1660393 h 1702778"/>
              <a:gd name="connsiteX9" fmla="*/ 3309579 w 5208602"/>
              <a:gd name="connsiteY9" fmla="*/ 1702778 h 1702778"/>
              <a:gd name="connsiteX10" fmla="*/ 3195649 w 5208602"/>
              <a:gd name="connsiteY10" fmla="*/ 1702778 h 1702778"/>
              <a:gd name="connsiteX11" fmla="*/ 3109869 w 5208602"/>
              <a:gd name="connsiteY11" fmla="*/ 1651811 h 1702778"/>
              <a:gd name="connsiteX12" fmla="*/ 2730805 w 5208602"/>
              <a:gd name="connsiteY12" fmla="*/ 1359044 h 1702778"/>
              <a:gd name="connsiteX13" fmla="*/ 2725463 w 5208602"/>
              <a:gd name="connsiteY13" fmla="*/ 1322921 h 1702778"/>
              <a:gd name="connsiteX14" fmla="*/ 2725938 w 5208602"/>
              <a:gd name="connsiteY14" fmla="*/ 1322336 h 1702778"/>
              <a:gd name="connsiteX15" fmla="*/ 2760089 w 5208602"/>
              <a:gd name="connsiteY15" fmla="*/ 1310965 h 1702778"/>
              <a:gd name="connsiteX16" fmla="*/ 4285878 w 5208602"/>
              <a:gd name="connsiteY16" fmla="*/ 1647877 h 1702778"/>
              <a:gd name="connsiteX17" fmla="*/ 4316119 w 5208602"/>
              <a:gd name="connsiteY17" fmla="*/ 1608815 h 1702778"/>
              <a:gd name="connsiteX18" fmla="*/ 4296600 w 5208602"/>
              <a:gd name="connsiteY18" fmla="*/ 1544455 h 1702778"/>
              <a:gd name="connsiteX19" fmla="*/ 3109596 w 5208602"/>
              <a:gd name="connsiteY19" fmla="*/ 1312041 h 1702778"/>
              <a:gd name="connsiteX20" fmla="*/ 3081542 w 5208602"/>
              <a:gd name="connsiteY20" fmla="*/ 1282670 h 1702778"/>
              <a:gd name="connsiteX21" fmla="*/ 3110924 w 5208602"/>
              <a:gd name="connsiteY21" fmla="*/ 1254743 h 1702778"/>
              <a:gd name="connsiteX22" fmla="*/ 1267624 w 5208602"/>
              <a:gd name="connsiteY22" fmla="*/ 1174814 h 1702778"/>
              <a:gd name="connsiteX23" fmla="*/ 1283720 w 5208602"/>
              <a:gd name="connsiteY23" fmla="*/ 1183307 h 1702778"/>
              <a:gd name="connsiteX24" fmla="*/ 1723840 w 5208602"/>
              <a:gd name="connsiteY24" fmla="*/ 1600310 h 1702778"/>
              <a:gd name="connsiteX25" fmla="*/ 1796439 w 5208602"/>
              <a:gd name="connsiteY25" fmla="*/ 1661136 h 1702778"/>
              <a:gd name="connsiteX26" fmla="*/ 1848617 w 5208602"/>
              <a:gd name="connsiteY26" fmla="*/ 1702778 h 1702778"/>
              <a:gd name="connsiteX27" fmla="*/ 1757620 w 5208602"/>
              <a:gd name="connsiteY27" fmla="*/ 1702778 h 1702778"/>
              <a:gd name="connsiteX28" fmla="*/ 1686104 w 5208602"/>
              <a:gd name="connsiteY28" fmla="*/ 1643689 h 1702778"/>
              <a:gd name="connsiteX29" fmla="*/ 1326868 w 5208602"/>
              <a:gd name="connsiteY29" fmla="*/ 1309239 h 1702778"/>
              <a:gd name="connsiteX30" fmla="*/ 1488734 w 5208602"/>
              <a:gd name="connsiteY30" fmla="*/ 1608819 h 1702778"/>
              <a:gd name="connsiteX31" fmla="*/ 1549982 w 5208602"/>
              <a:gd name="connsiteY31" fmla="*/ 1690715 h 1702778"/>
              <a:gd name="connsiteX32" fmla="*/ 1560315 w 5208602"/>
              <a:gd name="connsiteY32" fmla="*/ 1702778 h 1702778"/>
              <a:gd name="connsiteX33" fmla="*/ 1487838 w 5208602"/>
              <a:gd name="connsiteY33" fmla="*/ 1702778 h 1702778"/>
              <a:gd name="connsiteX34" fmla="*/ 1439854 w 5208602"/>
              <a:gd name="connsiteY34" fmla="*/ 1638340 h 1702778"/>
              <a:gd name="connsiteX35" fmla="*/ 1234836 w 5208602"/>
              <a:gd name="connsiteY35" fmla="*/ 1208752 h 1702778"/>
              <a:gd name="connsiteX36" fmla="*/ 1249585 w 5208602"/>
              <a:gd name="connsiteY36" fmla="*/ 1177623 h 1702778"/>
              <a:gd name="connsiteX37" fmla="*/ 1267624 w 5208602"/>
              <a:gd name="connsiteY37" fmla="*/ 1174814 h 1702778"/>
              <a:gd name="connsiteX38" fmla="*/ 3820234 w 5208602"/>
              <a:gd name="connsiteY38" fmla="*/ 966033 h 1702778"/>
              <a:gd name="connsiteX39" fmla="*/ 3987774 w 5208602"/>
              <a:gd name="connsiteY39" fmla="*/ 978388 h 1702778"/>
              <a:gd name="connsiteX40" fmla="*/ 4923173 w 5208602"/>
              <a:gd name="connsiteY40" fmla="*/ 1491919 h 1702778"/>
              <a:gd name="connsiteX41" fmla="*/ 5171369 w 5208602"/>
              <a:gd name="connsiteY41" fmla="*/ 1687584 h 1702778"/>
              <a:gd name="connsiteX42" fmla="*/ 5208602 w 5208602"/>
              <a:gd name="connsiteY42" fmla="*/ 1702778 h 1702778"/>
              <a:gd name="connsiteX43" fmla="*/ 5089709 w 5208602"/>
              <a:gd name="connsiteY43" fmla="*/ 1702778 h 1702778"/>
              <a:gd name="connsiteX44" fmla="*/ 5030962 w 5208602"/>
              <a:gd name="connsiteY44" fmla="*/ 1658790 h 1702778"/>
              <a:gd name="connsiteX45" fmla="*/ 4885240 w 5208602"/>
              <a:gd name="connsiteY45" fmla="*/ 1534459 h 1702778"/>
              <a:gd name="connsiteX46" fmla="*/ 3981634 w 5208602"/>
              <a:gd name="connsiteY46" fmla="*/ 1034899 h 1702778"/>
              <a:gd name="connsiteX47" fmla="*/ 2920550 w 5208602"/>
              <a:gd name="connsiteY47" fmla="*/ 1183543 h 1702778"/>
              <a:gd name="connsiteX48" fmla="*/ 2756620 w 5208602"/>
              <a:gd name="connsiteY48" fmla="*/ 1235826 h 1702778"/>
              <a:gd name="connsiteX49" fmla="*/ 2054267 w 5208602"/>
              <a:gd name="connsiteY49" fmla="*/ 1258901 h 1702778"/>
              <a:gd name="connsiteX50" fmla="*/ 2600344 w 5208602"/>
              <a:gd name="connsiteY50" fmla="*/ 1623778 h 1702778"/>
              <a:gd name="connsiteX51" fmla="*/ 2674156 w 5208602"/>
              <a:gd name="connsiteY51" fmla="*/ 1702778 h 1702778"/>
              <a:gd name="connsiteX52" fmla="*/ 2597614 w 5208602"/>
              <a:gd name="connsiteY52" fmla="*/ 1702778 h 1702778"/>
              <a:gd name="connsiteX53" fmla="*/ 2589066 w 5208602"/>
              <a:gd name="connsiteY53" fmla="*/ 1692850 h 1702778"/>
              <a:gd name="connsiteX54" fmla="*/ 1686199 w 5208602"/>
              <a:gd name="connsiteY54" fmla="*/ 1202482 h 1702778"/>
              <a:gd name="connsiteX55" fmla="*/ 1631693 w 5208602"/>
              <a:gd name="connsiteY55" fmla="*/ 1191191 h 1702778"/>
              <a:gd name="connsiteX56" fmla="*/ 1609707 w 5208602"/>
              <a:gd name="connsiteY56" fmla="*/ 1157223 h 1702778"/>
              <a:gd name="connsiteX57" fmla="*/ 1643346 w 5208602"/>
              <a:gd name="connsiteY57" fmla="*/ 1134967 h 1702778"/>
              <a:gd name="connsiteX58" fmla="*/ 1688619 w 5208602"/>
              <a:gd name="connsiteY58" fmla="*/ 1144320 h 1702778"/>
              <a:gd name="connsiteX59" fmla="*/ 2739683 w 5208602"/>
              <a:gd name="connsiteY59" fmla="*/ 1181601 h 1702778"/>
              <a:gd name="connsiteX60" fmla="*/ 2902466 w 5208602"/>
              <a:gd name="connsiteY60" fmla="*/ 1129652 h 1702778"/>
              <a:gd name="connsiteX61" fmla="*/ 3820234 w 5208602"/>
              <a:gd name="connsiteY61" fmla="*/ 966033 h 1702778"/>
              <a:gd name="connsiteX62" fmla="*/ 1705790 w 5208602"/>
              <a:gd name="connsiteY62" fmla="*/ 488313 h 1702778"/>
              <a:gd name="connsiteX63" fmla="*/ 1115805 w 5208602"/>
              <a:gd name="connsiteY63" fmla="*/ 611313 h 1702778"/>
              <a:gd name="connsiteX64" fmla="*/ 1812834 w 5208602"/>
              <a:gd name="connsiteY64" fmla="*/ 613992 h 1702778"/>
              <a:gd name="connsiteX65" fmla="*/ 1832207 w 5208602"/>
              <a:gd name="connsiteY65" fmla="*/ 595039 h 1702778"/>
              <a:gd name="connsiteX66" fmla="*/ 1839801 w 5208602"/>
              <a:gd name="connsiteY66" fmla="*/ 573447 h 1702778"/>
              <a:gd name="connsiteX67" fmla="*/ 1812676 w 5208602"/>
              <a:gd name="connsiteY67" fmla="*/ 514380 h 1702778"/>
              <a:gd name="connsiteX68" fmla="*/ 1705790 w 5208602"/>
              <a:gd name="connsiteY68" fmla="*/ 488313 h 1702778"/>
              <a:gd name="connsiteX69" fmla="*/ 1974055 w 5208602"/>
              <a:gd name="connsiteY69" fmla="*/ 156143 h 1702778"/>
              <a:gd name="connsiteX70" fmla="*/ 1853429 w 5208602"/>
              <a:gd name="connsiteY70" fmla="*/ 159470 h 1702778"/>
              <a:gd name="connsiteX71" fmla="*/ 739613 w 5208602"/>
              <a:gd name="connsiteY71" fmla="*/ 539115 h 1702778"/>
              <a:gd name="connsiteX72" fmla="*/ 1004082 w 5208602"/>
              <a:gd name="connsiteY72" fmla="*/ 592549 h 1702778"/>
              <a:gd name="connsiteX73" fmla="*/ 1843555 w 5208602"/>
              <a:gd name="connsiteY73" fmla="*/ 466136 h 1702778"/>
              <a:gd name="connsiteX74" fmla="*/ 1896822 w 5208602"/>
              <a:gd name="connsiteY74" fmla="*/ 580081 h 1702778"/>
              <a:gd name="connsiteX75" fmla="*/ 1845768 w 5208602"/>
              <a:gd name="connsiteY75" fmla="*/ 660981 h 1702778"/>
              <a:gd name="connsiteX76" fmla="*/ 1010029 w 5208602"/>
              <a:gd name="connsiteY76" fmla="*/ 651559 h 1702778"/>
              <a:gd name="connsiteX77" fmla="*/ 842366 w 5208602"/>
              <a:gd name="connsiteY77" fmla="*/ 725356 h 1702778"/>
              <a:gd name="connsiteX78" fmla="*/ 1360222 w 5208602"/>
              <a:gd name="connsiteY78" fmla="*/ 862438 h 1702778"/>
              <a:gd name="connsiteX79" fmla="*/ 2677731 w 5208602"/>
              <a:gd name="connsiteY79" fmla="*/ 707686 h 1702778"/>
              <a:gd name="connsiteX80" fmla="*/ 3210623 w 5208602"/>
              <a:gd name="connsiteY80" fmla="*/ 597837 h 1702778"/>
              <a:gd name="connsiteX81" fmla="*/ 1974055 w 5208602"/>
              <a:gd name="connsiteY81" fmla="*/ 156143 h 1702778"/>
              <a:gd name="connsiteX82" fmla="*/ 0 w 5208602"/>
              <a:gd name="connsiteY82" fmla="*/ 0 h 1702778"/>
              <a:gd name="connsiteX83" fmla="*/ 16668 w 5208602"/>
              <a:gd name="connsiteY83" fmla="*/ 25028 h 1702778"/>
              <a:gd name="connsiteX84" fmla="*/ 279984 w 5208602"/>
              <a:gd name="connsiteY84" fmla="*/ 338083 h 1702778"/>
              <a:gd name="connsiteX85" fmla="*/ 775872 w 5208602"/>
              <a:gd name="connsiteY85" fmla="*/ 694288 h 1702778"/>
              <a:gd name="connsiteX86" fmla="*/ 907622 w 5208602"/>
              <a:gd name="connsiteY86" fmla="*/ 632474 h 1702778"/>
              <a:gd name="connsiteX87" fmla="*/ 668192 w 5208602"/>
              <a:gd name="connsiteY87" fmla="*/ 581053 h 1702778"/>
              <a:gd name="connsiteX88" fmla="*/ 646746 w 5208602"/>
              <a:gd name="connsiteY88" fmla="*/ 559255 h 1702778"/>
              <a:gd name="connsiteX89" fmla="*/ 657244 w 5208602"/>
              <a:gd name="connsiteY89" fmla="*/ 530605 h 1702778"/>
              <a:gd name="connsiteX90" fmla="*/ 685120 w 5208602"/>
              <a:gd name="connsiteY90" fmla="*/ 508732 h 1702778"/>
              <a:gd name="connsiteX91" fmla="*/ 1849918 w 5208602"/>
              <a:gd name="connsiteY91" fmla="*/ 102138 h 1702778"/>
              <a:gd name="connsiteX92" fmla="*/ 3321113 w 5208602"/>
              <a:gd name="connsiteY92" fmla="*/ 613082 h 1702778"/>
              <a:gd name="connsiteX93" fmla="*/ 3327992 w 5208602"/>
              <a:gd name="connsiteY93" fmla="*/ 646472 h 1702778"/>
              <a:gd name="connsiteX94" fmla="*/ 3298125 w 5208602"/>
              <a:gd name="connsiteY94" fmla="*/ 662760 h 1702778"/>
              <a:gd name="connsiteX95" fmla="*/ 2696710 w 5208602"/>
              <a:gd name="connsiteY95" fmla="*/ 761912 h 1702778"/>
              <a:gd name="connsiteX96" fmla="*/ 1354586 w 5208602"/>
              <a:gd name="connsiteY96" fmla="*/ 919647 h 1702778"/>
              <a:gd name="connsiteX97" fmla="*/ 776563 w 5208602"/>
              <a:gd name="connsiteY97" fmla="*/ 758455 h 1702778"/>
              <a:gd name="connsiteX98" fmla="*/ 705252 w 5208602"/>
              <a:gd name="connsiteY98" fmla="*/ 797380 h 1702778"/>
              <a:gd name="connsiteX99" fmla="*/ 1705620 w 5208602"/>
              <a:gd name="connsiteY99" fmla="*/ 1286155 h 1702778"/>
              <a:gd name="connsiteX100" fmla="*/ 2271575 w 5208602"/>
              <a:gd name="connsiteY100" fmla="*/ 1697824 h 1702778"/>
              <a:gd name="connsiteX101" fmla="*/ 2275719 w 5208602"/>
              <a:gd name="connsiteY101" fmla="*/ 1702778 h 1702778"/>
              <a:gd name="connsiteX102" fmla="*/ 2194124 w 5208602"/>
              <a:gd name="connsiteY102" fmla="*/ 1702778 h 1702778"/>
              <a:gd name="connsiteX103" fmla="*/ 2171894 w 5208602"/>
              <a:gd name="connsiteY103" fmla="*/ 1681345 h 1702778"/>
              <a:gd name="connsiteX104" fmla="*/ 1675497 w 5208602"/>
              <a:gd name="connsiteY104" fmla="*/ 1334428 h 1702778"/>
              <a:gd name="connsiteX105" fmla="*/ 629656 w 5208602"/>
              <a:gd name="connsiteY105" fmla="*/ 829349 h 1702778"/>
              <a:gd name="connsiteX106" fmla="*/ 610866 w 5208602"/>
              <a:gd name="connsiteY106" fmla="*/ 805238 h 1702778"/>
              <a:gd name="connsiteX107" fmla="*/ 624414 w 5208602"/>
              <a:gd name="connsiteY107" fmla="*/ 777987 h 1702778"/>
              <a:gd name="connsiteX108" fmla="*/ 713956 w 5208602"/>
              <a:gd name="connsiteY108" fmla="*/ 726555 h 1702778"/>
              <a:gd name="connsiteX109" fmla="*/ 238775 w 5208602"/>
              <a:gd name="connsiteY109" fmla="*/ 377104 h 1702778"/>
              <a:gd name="connsiteX110" fmla="*/ 20229 w 5208602"/>
              <a:gd name="connsiteY110" fmla="*/ 127250 h 1702778"/>
              <a:gd name="connsiteX111" fmla="*/ 0 w 5208602"/>
              <a:gd name="connsiteY111" fmla="*/ 99233 h 170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208602" h="1702778">
                <a:moveTo>
                  <a:pt x="3110924" y="1254743"/>
                </a:moveTo>
                <a:cubicBezTo>
                  <a:pt x="3153477" y="1255692"/>
                  <a:pt x="4153560" y="1280458"/>
                  <a:pt x="4341196" y="1507980"/>
                </a:cubicBezTo>
                <a:cubicBezTo>
                  <a:pt x="4369085" y="1541872"/>
                  <a:pt x="4379911" y="1579035"/>
                  <a:pt x="4372946" y="1618686"/>
                </a:cubicBezTo>
                <a:cubicBezTo>
                  <a:pt x="4367124" y="1651892"/>
                  <a:pt x="4346917" y="1679189"/>
                  <a:pt x="4314785" y="1697428"/>
                </a:cubicBezTo>
                <a:lnTo>
                  <a:pt x="4300991" y="1702778"/>
                </a:lnTo>
                <a:lnTo>
                  <a:pt x="3908163" y="1702778"/>
                </a:lnTo>
                <a:lnTo>
                  <a:pt x="3859508" y="1695702"/>
                </a:lnTo>
                <a:cubicBezTo>
                  <a:pt x="3523502" y="1632785"/>
                  <a:pt x="3105390" y="1494133"/>
                  <a:pt x="2886927" y="1417388"/>
                </a:cubicBezTo>
                <a:cubicBezTo>
                  <a:pt x="2999263" y="1509201"/>
                  <a:pt x="3114829" y="1590450"/>
                  <a:pt x="3231910" y="1660393"/>
                </a:cubicBezTo>
                <a:lnTo>
                  <a:pt x="3309579" y="1702778"/>
                </a:lnTo>
                <a:lnTo>
                  <a:pt x="3195649" y="1702778"/>
                </a:lnTo>
                <a:lnTo>
                  <a:pt x="3109869" y="1651811"/>
                </a:lnTo>
                <a:cubicBezTo>
                  <a:pt x="2980260" y="1567359"/>
                  <a:pt x="2853149" y="1469444"/>
                  <a:pt x="2730805" y="1359044"/>
                </a:cubicBezTo>
                <a:cubicBezTo>
                  <a:pt x="2720475" y="1349820"/>
                  <a:pt x="2718226" y="1334717"/>
                  <a:pt x="2725463" y="1322921"/>
                </a:cubicBezTo>
                <a:cubicBezTo>
                  <a:pt x="2725547" y="1322698"/>
                  <a:pt x="2725631" y="1322474"/>
                  <a:pt x="2725938" y="1322336"/>
                </a:cubicBezTo>
                <a:cubicBezTo>
                  <a:pt x="2733231" y="1311069"/>
                  <a:pt x="2747468" y="1306483"/>
                  <a:pt x="2760089" y="1310965"/>
                </a:cubicBezTo>
                <a:cubicBezTo>
                  <a:pt x="3115232" y="1444009"/>
                  <a:pt x="4081877" y="1764050"/>
                  <a:pt x="4285878" y="1647877"/>
                </a:cubicBezTo>
                <a:cubicBezTo>
                  <a:pt x="4303495" y="1637685"/>
                  <a:pt x="4313166" y="1625529"/>
                  <a:pt x="4316119" y="1608815"/>
                </a:cubicBezTo>
                <a:cubicBezTo>
                  <a:pt x="4320047" y="1586101"/>
                  <a:pt x="4313625" y="1565104"/>
                  <a:pt x="4296600" y="1544455"/>
                </a:cubicBezTo>
                <a:cubicBezTo>
                  <a:pt x="4154831" y="1372341"/>
                  <a:pt x="3391516" y="1318303"/>
                  <a:pt x="3109596" y="1312041"/>
                </a:cubicBezTo>
                <a:cubicBezTo>
                  <a:pt x="3093649" y="1311657"/>
                  <a:pt x="3081190" y="1298579"/>
                  <a:pt x="3081542" y="1282670"/>
                </a:cubicBezTo>
                <a:cubicBezTo>
                  <a:pt x="3081894" y="1266762"/>
                  <a:pt x="3094978" y="1254359"/>
                  <a:pt x="3110924" y="1254743"/>
                </a:cubicBezTo>
                <a:close/>
                <a:moveTo>
                  <a:pt x="1267624" y="1174814"/>
                </a:moveTo>
                <a:cubicBezTo>
                  <a:pt x="1273629" y="1175827"/>
                  <a:pt x="1279310" y="1178723"/>
                  <a:pt x="1283720" y="1183307"/>
                </a:cubicBezTo>
                <a:cubicBezTo>
                  <a:pt x="1285680" y="1185570"/>
                  <a:pt x="1494235" y="1403630"/>
                  <a:pt x="1723840" y="1600310"/>
                </a:cubicBezTo>
                <a:cubicBezTo>
                  <a:pt x="1749148" y="1621983"/>
                  <a:pt x="1773331" y="1642229"/>
                  <a:pt x="1796439" y="1661136"/>
                </a:cubicBezTo>
                <a:lnTo>
                  <a:pt x="1848617" y="1702778"/>
                </a:lnTo>
                <a:lnTo>
                  <a:pt x="1757620" y="1702778"/>
                </a:lnTo>
                <a:lnTo>
                  <a:pt x="1686104" y="1643689"/>
                </a:lnTo>
                <a:cubicBezTo>
                  <a:pt x="1543867" y="1521812"/>
                  <a:pt x="1409793" y="1391796"/>
                  <a:pt x="1326868" y="1309239"/>
                </a:cubicBezTo>
                <a:cubicBezTo>
                  <a:pt x="1355990" y="1384077"/>
                  <a:pt x="1405977" y="1490426"/>
                  <a:pt x="1488734" y="1608819"/>
                </a:cubicBezTo>
                <a:cubicBezTo>
                  <a:pt x="1506987" y="1634957"/>
                  <a:pt x="1527343" y="1662369"/>
                  <a:pt x="1549982" y="1690715"/>
                </a:cubicBezTo>
                <a:lnTo>
                  <a:pt x="1560315" y="1702778"/>
                </a:lnTo>
                <a:lnTo>
                  <a:pt x="1487838" y="1702778"/>
                </a:lnTo>
                <a:lnTo>
                  <a:pt x="1439854" y="1638340"/>
                </a:lnTo>
                <a:cubicBezTo>
                  <a:pt x="1275824" y="1402364"/>
                  <a:pt x="1236520" y="1216513"/>
                  <a:pt x="1234836" y="1208752"/>
                </a:cubicBezTo>
                <a:cubicBezTo>
                  <a:pt x="1232337" y="1196356"/>
                  <a:pt x="1238399" y="1183609"/>
                  <a:pt x="1249585" y="1177623"/>
                </a:cubicBezTo>
                <a:cubicBezTo>
                  <a:pt x="1255290" y="1174672"/>
                  <a:pt x="1261619" y="1173801"/>
                  <a:pt x="1267624" y="1174814"/>
                </a:cubicBezTo>
                <a:close/>
                <a:moveTo>
                  <a:pt x="3820234" y="966033"/>
                </a:moveTo>
                <a:cubicBezTo>
                  <a:pt x="3873931" y="967943"/>
                  <a:pt x="3929688" y="971958"/>
                  <a:pt x="3987774" y="978388"/>
                </a:cubicBezTo>
                <a:cubicBezTo>
                  <a:pt x="4389630" y="1023046"/>
                  <a:pt x="4697846" y="1294044"/>
                  <a:pt x="4923173" y="1491919"/>
                </a:cubicBezTo>
                <a:cubicBezTo>
                  <a:pt x="5016961" y="1574287"/>
                  <a:pt x="5101222" y="1648354"/>
                  <a:pt x="5171369" y="1687584"/>
                </a:cubicBezTo>
                <a:lnTo>
                  <a:pt x="5208602" y="1702778"/>
                </a:lnTo>
                <a:lnTo>
                  <a:pt x="5089709" y="1702778"/>
                </a:lnTo>
                <a:lnTo>
                  <a:pt x="5030962" y="1658790"/>
                </a:lnTo>
                <a:cubicBezTo>
                  <a:pt x="4986068" y="1622908"/>
                  <a:pt x="4937799" y="1580539"/>
                  <a:pt x="4885240" y="1534459"/>
                </a:cubicBezTo>
                <a:cubicBezTo>
                  <a:pt x="4653615" y="1330910"/>
                  <a:pt x="4365330" y="1077579"/>
                  <a:pt x="3981634" y="1034899"/>
                </a:cubicBezTo>
                <a:cubicBezTo>
                  <a:pt x="3529529" y="984621"/>
                  <a:pt x="3219796" y="1085806"/>
                  <a:pt x="2920550" y="1183543"/>
                </a:cubicBezTo>
                <a:cubicBezTo>
                  <a:pt x="2866737" y="1201028"/>
                  <a:pt x="2811162" y="1219124"/>
                  <a:pt x="2756620" y="1235826"/>
                </a:cubicBezTo>
                <a:cubicBezTo>
                  <a:pt x="2562033" y="1294934"/>
                  <a:pt x="2284949" y="1284632"/>
                  <a:pt x="2054267" y="1258901"/>
                </a:cubicBezTo>
                <a:cubicBezTo>
                  <a:pt x="2262003" y="1347215"/>
                  <a:pt x="2444377" y="1469075"/>
                  <a:pt x="2600344" y="1623778"/>
                </a:cubicBezTo>
                <a:lnTo>
                  <a:pt x="2674156" y="1702778"/>
                </a:lnTo>
                <a:lnTo>
                  <a:pt x="2597614" y="1702778"/>
                </a:lnTo>
                <a:lnTo>
                  <a:pt x="2589066" y="1692850"/>
                </a:lnTo>
                <a:cubicBezTo>
                  <a:pt x="2353473" y="1445582"/>
                  <a:pt x="2055230" y="1283896"/>
                  <a:pt x="1686199" y="1202482"/>
                </a:cubicBezTo>
                <a:cubicBezTo>
                  <a:pt x="1655337" y="1196245"/>
                  <a:pt x="1635974" y="1192034"/>
                  <a:pt x="1631693" y="1191191"/>
                </a:cubicBezTo>
                <a:cubicBezTo>
                  <a:pt x="1616387" y="1187737"/>
                  <a:pt x="1606725" y="1172653"/>
                  <a:pt x="1609707" y="1157223"/>
                </a:cubicBezTo>
                <a:cubicBezTo>
                  <a:pt x="1612912" y="1141876"/>
                  <a:pt x="1627873" y="1131960"/>
                  <a:pt x="1643346" y="1134967"/>
                </a:cubicBezTo>
                <a:cubicBezTo>
                  <a:pt x="1658595" y="1137889"/>
                  <a:pt x="1673760" y="1141035"/>
                  <a:pt x="1688619" y="1144320"/>
                </a:cubicBezTo>
                <a:cubicBezTo>
                  <a:pt x="1851660" y="1176744"/>
                  <a:pt x="2422028" y="1278031"/>
                  <a:pt x="2739683" y="1181601"/>
                </a:cubicBezTo>
                <a:cubicBezTo>
                  <a:pt x="2793832" y="1165262"/>
                  <a:pt x="2846583" y="1147888"/>
                  <a:pt x="2902466" y="1129652"/>
                </a:cubicBezTo>
                <a:cubicBezTo>
                  <a:pt x="3169396" y="1042479"/>
                  <a:pt x="3444356" y="952665"/>
                  <a:pt x="3820234" y="966033"/>
                </a:cubicBezTo>
                <a:close/>
                <a:moveTo>
                  <a:pt x="1705790" y="488313"/>
                </a:moveTo>
                <a:cubicBezTo>
                  <a:pt x="1567397" y="481436"/>
                  <a:pt x="1343548" y="529705"/>
                  <a:pt x="1115805" y="611313"/>
                </a:cubicBezTo>
                <a:cubicBezTo>
                  <a:pt x="1400384" y="656765"/>
                  <a:pt x="1712563" y="683803"/>
                  <a:pt x="1812834" y="613992"/>
                </a:cubicBezTo>
                <a:cubicBezTo>
                  <a:pt x="1821222" y="607975"/>
                  <a:pt x="1827652" y="601731"/>
                  <a:pt x="1832207" y="595039"/>
                </a:cubicBezTo>
                <a:cubicBezTo>
                  <a:pt x="1836455" y="588486"/>
                  <a:pt x="1838828" y="581483"/>
                  <a:pt x="1839801" y="573447"/>
                </a:cubicBezTo>
                <a:cubicBezTo>
                  <a:pt x="1842971" y="546629"/>
                  <a:pt x="1834480" y="528420"/>
                  <a:pt x="1812676" y="514380"/>
                </a:cubicBezTo>
                <a:cubicBezTo>
                  <a:pt x="1788557" y="499026"/>
                  <a:pt x="1751921" y="490606"/>
                  <a:pt x="1705790" y="488313"/>
                </a:cubicBezTo>
                <a:close/>
                <a:moveTo>
                  <a:pt x="1974055" y="156143"/>
                </a:moveTo>
                <a:cubicBezTo>
                  <a:pt x="1934391" y="155860"/>
                  <a:pt x="1894166" y="156922"/>
                  <a:pt x="1853429" y="159470"/>
                </a:cubicBezTo>
                <a:cubicBezTo>
                  <a:pt x="1191710" y="200852"/>
                  <a:pt x="917997" y="399325"/>
                  <a:pt x="739613" y="539115"/>
                </a:cubicBezTo>
                <a:cubicBezTo>
                  <a:pt x="811635" y="555454"/>
                  <a:pt x="903831" y="574527"/>
                  <a:pt x="1004082" y="592549"/>
                </a:cubicBezTo>
                <a:cubicBezTo>
                  <a:pt x="1344398" y="457523"/>
                  <a:pt x="1712845" y="382958"/>
                  <a:pt x="1843555" y="466136"/>
                </a:cubicBezTo>
                <a:cubicBezTo>
                  <a:pt x="1883915" y="491979"/>
                  <a:pt x="1902381" y="531245"/>
                  <a:pt x="1896822" y="580081"/>
                </a:cubicBezTo>
                <a:cubicBezTo>
                  <a:pt x="1892985" y="612758"/>
                  <a:pt x="1875884" y="639949"/>
                  <a:pt x="1845768" y="660981"/>
                </a:cubicBezTo>
                <a:cubicBezTo>
                  <a:pt x="1712587" y="753830"/>
                  <a:pt x="1308098" y="704620"/>
                  <a:pt x="1010029" y="651559"/>
                </a:cubicBezTo>
                <a:cubicBezTo>
                  <a:pt x="953142" y="674511"/>
                  <a:pt x="896872" y="699221"/>
                  <a:pt x="842366" y="725356"/>
                </a:cubicBezTo>
                <a:cubicBezTo>
                  <a:pt x="993850" y="792653"/>
                  <a:pt x="1166585" y="843483"/>
                  <a:pt x="1360222" y="862438"/>
                </a:cubicBezTo>
                <a:cubicBezTo>
                  <a:pt x="2043255" y="929628"/>
                  <a:pt x="2395160" y="806589"/>
                  <a:pt x="2677731" y="707686"/>
                </a:cubicBezTo>
                <a:cubicBezTo>
                  <a:pt x="2855949" y="645235"/>
                  <a:pt x="3013471" y="590292"/>
                  <a:pt x="3210623" y="597837"/>
                </a:cubicBezTo>
                <a:cubicBezTo>
                  <a:pt x="3037661" y="467276"/>
                  <a:pt x="2569016" y="160391"/>
                  <a:pt x="1974055" y="156143"/>
                </a:cubicBezTo>
                <a:close/>
                <a:moveTo>
                  <a:pt x="0" y="0"/>
                </a:moveTo>
                <a:lnTo>
                  <a:pt x="16668" y="25028"/>
                </a:lnTo>
                <a:cubicBezTo>
                  <a:pt x="75191" y="109660"/>
                  <a:pt x="162847" y="222826"/>
                  <a:pt x="279984" y="338083"/>
                </a:cubicBezTo>
                <a:cubicBezTo>
                  <a:pt x="400116" y="456247"/>
                  <a:pt x="565666" y="590184"/>
                  <a:pt x="775872" y="694288"/>
                </a:cubicBezTo>
                <a:cubicBezTo>
                  <a:pt x="818407" y="672825"/>
                  <a:pt x="862651" y="652259"/>
                  <a:pt x="907622" y="632474"/>
                </a:cubicBezTo>
                <a:cubicBezTo>
                  <a:pt x="775275" y="606733"/>
                  <a:pt x="680112" y="583999"/>
                  <a:pt x="668192" y="581053"/>
                </a:cubicBezTo>
                <a:cubicBezTo>
                  <a:pt x="657392" y="578528"/>
                  <a:pt x="649076" y="570059"/>
                  <a:pt x="646746" y="559255"/>
                </a:cubicBezTo>
                <a:cubicBezTo>
                  <a:pt x="644416" y="548451"/>
                  <a:pt x="648604" y="537292"/>
                  <a:pt x="657244" y="530605"/>
                </a:cubicBezTo>
                <a:cubicBezTo>
                  <a:pt x="666275" y="523556"/>
                  <a:pt x="675614" y="516367"/>
                  <a:pt x="685120" y="508732"/>
                </a:cubicBezTo>
                <a:cubicBezTo>
                  <a:pt x="868817" y="364315"/>
                  <a:pt x="1146572" y="146228"/>
                  <a:pt x="1849918" y="102138"/>
                </a:cubicBezTo>
                <a:cubicBezTo>
                  <a:pt x="2687681" y="49685"/>
                  <a:pt x="3314815" y="607408"/>
                  <a:pt x="3321113" y="613082"/>
                </a:cubicBezTo>
                <a:cubicBezTo>
                  <a:pt x="3330491" y="621440"/>
                  <a:pt x="3333326" y="634981"/>
                  <a:pt x="3327992" y="646472"/>
                </a:cubicBezTo>
                <a:cubicBezTo>
                  <a:pt x="3322964" y="657825"/>
                  <a:pt x="3310772" y="664451"/>
                  <a:pt x="3298125" y="662760"/>
                </a:cubicBezTo>
                <a:cubicBezTo>
                  <a:pt x="3068082" y="631922"/>
                  <a:pt x="2904268" y="689341"/>
                  <a:pt x="2696710" y="761912"/>
                </a:cubicBezTo>
                <a:cubicBezTo>
                  <a:pt x="2408630" y="862568"/>
                  <a:pt x="2050207" y="987998"/>
                  <a:pt x="1354586" y="919647"/>
                </a:cubicBezTo>
                <a:cubicBezTo>
                  <a:pt x="1135851" y="898147"/>
                  <a:pt x="943191" y="837801"/>
                  <a:pt x="776563" y="758455"/>
                </a:cubicBezTo>
                <a:cubicBezTo>
                  <a:pt x="752205" y="770955"/>
                  <a:pt x="728435" y="783929"/>
                  <a:pt x="705252" y="797380"/>
                </a:cubicBezTo>
                <a:cubicBezTo>
                  <a:pt x="860703" y="857509"/>
                  <a:pt x="1310248" y="1040497"/>
                  <a:pt x="1705620" y="1286155"/>
                </a:cubicBezTo>
                <a:cubicBezTo>
                  <a:pt x="1992577" y="1464515"/>
                  <a:pt x="2174228" y="1595692"/>
                  <a:pt x="2271575" y="1697824"/>
                </a:cubicBezTo>
                <a:lnTo>
                  <a:pt x="2275719" y="1702778"/>
                </a:lnTo>
                <a:lnTo>
                  <a:pt x="2194124" y="1702778"/>
                </a:lnTo>
                <a:lnTo>
                  <a:pt x="2171894" y="1681345"/>
                </a:lnTo>
                <a:cubicBezTo>
                  <a:pt x="2042986" y="1568297"/>
                  <a:pt x="1841927" y="1437952"/>
                  <a:pt x="1675497" y="1334428"/>
                </a:cubicBezTo>
                <a:cubicBezTo>
                  <a:pt x="1195654" y="1036186"/>
                  <a:pt x="635252" y="831450"/>
                  <a:pt x="629656" y="829349"/>
                </a:cubicBezTo>
                <a:cubicBezTo>
                  <a:pt x="619274" y="825707"/>
                  <a:pt x="612049" y="816375"/>
                  <a:pt x="610866" y="805238"/>
                </a:cubicBezTo>
                <a:cubicBezTo>
                  <a:pt x="609599" y="794322"/>
                  <a:pt x="614906" y="783585"/>
                  <a:pt x="624414" y="777987"/>
                </a:cubicBezTo>
                <a:cubicBezTo>
                  <a:pt x="652881" y="760664"/>
                  <a:pt x="682859" y="743399"/>
                  <a:pt x="713956" y="726555"/>
                </a:cubicBezTo>
                <a:cubicBezTo>
                  <a:pt x="514129" y="622018"/>
                  <a:pt x="355465" y="492192"/>
                  <a:pt x="238775" y="377104"/>
                </a:cubicBezTo>
                <a:cubicBezTo>
                  <a:pt x="148686" y="288198"/>
                  <a:pt x="76070" y="201447"/>
                  <a:pt x="20229" y="127250"/>
                </a:cubicBezTo>
                <a:lnTo>
                  <a:pt x="0" y="9923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15000"/>
            </a:schemeClr>
          </a:solidFill>
          <a:ln w="2367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4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69C02CD-64B3-E5C1-172E-688A8C7E94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1733153 w 12192000"/>
              <a:gd name="connsiteY0" fmla="*/ 6703711 h 6857999"/>
              <a:gd name="connsiteX1" fmla="*/ 2093368 w 12192000"/>
              <a:gd name="connsiteY1" fmla="*/ 6818513 h 6857999"/>
              <a:gd name="connsiteX2" fmla="*/ 2171066 w 12192000"/>
              <a:gd name="connsiteY2" fmla="*/ 6857999 h 6857999"/>
              <a:gd name="connsiteX3" fmla="*/ 1509318 w 12192000"/>
              <a:gd name="connsiteY3" fmla="*/ 6857999 h 6857999"/>
              <a:gd name="connsiteX4" fmla="*/ 1509267 w 12192000"/>
              <a:gd name="connsiteY4" fmla="*/ 6856855 h 6857999"/>
              <a:gd name="connsiteX5" fmla="*/ 1525558 w 12192000"/>
              <a:gd name="connsiteY5" fmla="*/ 6800108 h 6857999"/>
              <a:gd name="connsiteX6" fmla="*/ 1642617 w 12192000"/>
              <a:gd name="connsiteY6" fmla="*/ 6707772 h 6857999"/>
              <a:gd name="connsiteX7" fmla="*/ 1733153 w 12192000"/>
              <a:gd name="connsiteY7" fmla="*/ 6703711 h 6857999"/>
              <a:gd name="connsiteX8" fmla="*/ 6796560 w 12192000"/>
              <a:gd name="connsiteY8" fmla="*/ 6696808 h 6857999"/>
              <a:gd name="connsiteX9" fmla="*/ 6721330 w 12192000"/>
              <a:gd name="connsiteY9" fmla="*/ 6845716 h 6857999"/>
              <a:gd name="connsiteX10" fmla="*/ 6718135 w 12192000"/>
              <a:gd name="connsiteY10" fmla="*/ 6857999 h 6857999"/>
              <a:gd name="connsiteX11" fmla="*/ 6015685 w 12192000"/>
              <a:gd name="connsiteY11" fmla="*/ 6857999 h 6857999"/>
              <a:gd name="connsiteX12" fmla="*/ 6169512 w 12192000"/>
              <a:gd name="connsiteY12" fmla="*/ 6816552 h 6857999"/>
              <a:gd name="connsiteX13" fmla="*/ 6796560 w 12192000"/>
              <a:gd name="connsiteY13" fmla="*/ 6696808 h 6857999"/>
              <a:gd name="connsiteX14" fmla="*/ 7819339 w 12192000"/>
              <a:gd name="connsiteY14" fmla="*/ 6313985 h 6857999"/>
              <a:gd name="connsiteX15" fmla="*/ 9658845 w 12192000"/>
              <a:gd name="connsiteY15" fmla="*/ 6794233 h 6857999"/>
              <a:gd name="connsiteX16" fmla="*/ 9732900 w 12192000"/>
              <a:gd name="connsiteY16" fmla="*/ 6857999 h 6857999"/>
              <a:gd name="connsiteX17" fmla="*/ 7736547 w 12192000"/>
              <a:gd name="connsiteY17" fmla="*/ 6857999 h 6857999"/>
              <a:gd name="connsiteX18" fmla="*/ 7681679 w 12192000"/>
              <a:gd name="connsiteY18" fmla="*/ 6766991 h 6857999"/>
              <a:gd name="connsiteX19" fmla="*/ 7671459 w 12192000"/>
              <a:gd name="connsiteY19" fmla="*/ 6523731 h 6857999"/>
              <a:gd name="connsiteX20" fmla="*/ 7819339 w 12192000"/>
              <a:gd name="connsiteY20" fmla="*/ 6313985 h 6857999"/>
              <a:gd name="connsiteX21" fmla="*/ 7733376 w 12192000"/>
              <a:gd name="connsiteY21" fmla="*/ 6311392 h 6857999"/>
              <a:gd name="connsiteX22" fmla="*/ 7615138 w 12192000"/>
              <a:gd name="connsiteY22" fmla="*/ 6509307 h 6857999"/>
              <a:gd name="connsiteX23" fmla="*/ 7658503 w 12192000"/>
              <a:gd name="connsiteY23" fmla="*/ 6849966 h 6857999"/>
              <a:gd name="connsiteX24" fmla="*/ 7664978 w 12192000"/>
              <a:gd name="connsiteY24" fmla="*/ 6857999 h 6857999"/>
              <a:gd name="connsiteX25" fmla="*/ 7256639 w 12192000"/>
              <a:gd name="connsiteY25" fmla="*/ 6857999 h 6857999"/>
              <a:gd name="connsiteX26" fmla="*/ 7213873 w 12192000"/>
              <a:gd name="connsiteY26" fmla="*/ 6739532 h 6857999"/>
              <a:gd name="connsiteX27" fmla="*/ 7228240 w 12192000"/>
              <a:gd name="connsiteY27" fmla="*/ 6332720 h 6857999"/>
              <a:gd name="connsiteX28" fmla="*/ 7733376 w 12192000"/>
              <a:gd name="connsiteY28" fmla="*/ 6311392 h 6857999"/>
              <a:gd name="connsiteX29" fmla="*/ 3484827 w 12192000"/>
              <a:gd name="connsiteY29" fmla="*/ 5827390 h 6857999"/>
              <a:gd name="connsiteX30" fmla="*/ 5040480 w 12192000"/>
              <a:gd name="connsiteY30" fmla="*/ 5981449 h 6857999"/>
              <a:gd name="connsiteX31" fmla="*/ 3963853 w 12192000"/>
              <a:gd name="connsiteY31" fmla="*/ 6570341 h 6857999"/>
              <a:gd name="connsiteX32" fmla="*/ 3618815 w 12192000"/>
              <a:gd name="connsiteY32" fmla="*/ 6786783 h 6857999"/>
              <a:gd name="connsiteX33" fmla="*/ 3500382 w 12192000"/>
              <a:gd name="connsiteY33" fmla="*/ 6857999 h 6857999"/>
              <a:gd name="connsiteX34" fmla="*/ 2294243 w 12192000"/>
              <a:gd name="connsiteY34" fmla="*/ 6857999 h 6857999"/>
              <a:gd name="connsiteX35" fmla="*/ 2288036 w 12192000"/>
              <a:gd name="connsiteY35" fmla="*/ 6854384 h 6857999"/>
              <a:gd name="connsiteX36" fmla="*/ 1734686 w 12192000"/>
              <a:gd name="connsiteY36" fmla="*/ 6646451 h 6857999"/>
              <a:gd name="connsiteX37" fmla="*/ 1631068 w 12192000"/>
              <a:gd name="connsiteY37" fmla="*/ 6651240 h 6857999"/>
              <a:gd name="connsiteX38" fmla="*/ 1472606 w 12192000"/>
              <a:gd name="connsiteY38" fmla="*/ 6776779 h 6857999"/>
              <a:gd name="connsiteX39" fmla="*/ 1451810 w 12192000"/>
              <a:gd name="connsiteY39" fmla="*/ 6850834 h 6857999"/>
              <a:gd name="connsiteX40" fmla="*/ 1452162 w 12192000"/>
              <a:gd name="connsiteY40" fmla="*/ 6857999 h 6857999"/>
              <a:gd name="connsiteX41" fmla="*/ 897374 w 12192000"/>
              <a:gd name="connsiteY41" fmla="*/ 6857999 h 6857999"/>
              <a:gd name="connsiteX42" fmla="*/ 836740 w 12192000"/>
              <a:gd name="connsiteY42" fmla="*/ 6811139 h 6857999"/>
              <a:gd name="connsiteX43" fmla="*/ 627678 w 12192000"/>
              <a:gd name="connsiteY43" fmla="*/ 6636417 h 6857999"/>
              <a:gd name="connsiteX44" fmla="*/ 1251319 w 12192000"/>
              <a:gd name="connsiteY44" fmla="*/ 6402848 h 6857999"/>
              <a:gd name="connsiteX45" fmla="*/ 2823063 w 12192000"/>
              <a:gd name="connsiteY45" fmla="*/ 5891530 h 6857999"/>
              <a:gd name="connsiteX46" fmla="*/ 3484827 w 12192000"/>
              <a:gd name="connsiteY46" fmla="*/ 5827390 h 6857999"/>
              <a:gd name="connsiteX47" fmla="*/ 8307795 w 12192000"/>
              <a:gd name="connsiteY47" fmla="*/ 5600722 h 6857999"/>
              <a:gd name="connsiteX48" fmla="*/ 10169899 w 12192000"/>
              <a:gd name="connsiteY48" fmla="*/ 6447689 h 6857999"/>
              <a:gd name="connsiteX49" fmla="*/ 7859982 w 12192000"/>
              <a:gd name="connsiteY49" fmla="*/ 6221469 h 6857999"/>
              <a:gd name="connsiteX50" fmla="*/ 7801570 w 12192000"/>
              <a:gd name="connsiteY50" fmla="*/ 6256171 h 6857999"/>
              <a:gd name="connsiteX51" fmla="*/ 7245860 w 12192000"/>
              <a:gd name="connsiteY51" fmla="*/ 6273414 h 6857999"/>
              <a:gd name="connsiteX52" fmla="*/ 7255608 w 12192000"/>
              <a:gd name="connsiteY52" fmla="*/ 6244288 h 6857999"/>
              <a:gd name="connsiteX53" fmla="*/ 7934482 w 12192000"/>
              <a:gd name="connsiteY53" fmla="*/ 5639809 h 6857999"/>
              <a:gd name="connsiteX54" fmla="*/ 8307795 w 12192000"/>
              <a:gd name="connsiteY54" fmla="*/ 5600722 h 6857999"/>
              <a:gd name="connsiteX55" fmla="*/ 11632049 w 12192000"/>
              <a:gd name="connsiteY55" fmla="*/ 0 h 6857999"/>
              <a:gd name="connsiteX56" fmla="*/ 12180670 w 12192000"/>
              <a:gd name="connsiteY56" fmla="*/ 0 h 6857999"/>
              <a:gd name="connsiteX57" fmla="*/ 12192000 w 12192000"/>
              <a:gd name="connsiteY57" fmla="*/ 8600 h 6857999"/>
              <a:gd name="connsiteX58" fmla="*/ 12192000 w 12192000"/>
              <a:gd name="connsiteY58" fmla="*/ 348506 h 6857999"/>
              <a:gd name="connsiteX59" fmla="*/ 12148790 w 12192000"/>
              <a:gd name="connsiteY59" fmla="*/ 364865 h 6857999"/>
              <a:gd name="connsiteX60" fmla="*/ 11631964 w 12192000"/>
              <a:gd name="connsiteY60" fmla="*/ 487356 h 6857999"/>
              <a:gd name="connsiteX61" fmla="*/ 10209610 w 12192000"/>
              <a:gd name="connsiteY61" fmla="*/ 21129 h 6857999"/>
              <a:gd name="connsiteX62" fmla="*/ 11651180 w 12192000"/>
              <a:gd name="connsiteY62" fmla="*/ 218727 h 6857999"/>
              <a:gd name="connsiteX63" fmla="*/ 11704723 w 12192000"/>
              <a:gd name="connsiteY63" fmla="*/ 136776 h 6857999"/>
              <a:gd name="connsiteX64" fmla="*/ 11666669 w 12192000"/>
              <a:gd name="connsiteY64" fmla="*/ 28076 h 6857999"/>
              <a:gd name="connsiteX65" fmla="*/ 10346868 w 12192000"/>
              <a:gd name="connsiteY65" fmla="*/ 0 h 6857999"/>
              <a:gd name="connsiteX66" fmla="*/ 11502037 w 12192000"/>
              <a:gd name="connsiteY66" fmla="*/ 0 h 6857999"/>
              <a:gd name="connsiteX67" fmla="*/ 11540836 w 12192000"/>
              <a:gd name="connsiteY67" fmla="*/ 12605 h 6857999"/>
              <a:gd name="connsiteX68" fmla="*/ 11624243 w 12192000"/>
              <a:gd name="connsiteY68" fmla="*/ 67052 h 6857999"/>
              <a:gd name="connsiteX69" fmla="*/ 11647424 w 12192000"/>
              <a:gd name="connsiteY69" fmla="*/ 130184 h 6857999"/>
              <a:gd name="connsiteX70" fmla="*/ 11619475 w 12192000"/>
              <a:gd name="connsiteY70" fmla="*/ 170917 h 6857999"/>
              <a:gd name="connsiteX71" fmla="*/ 10443002 w 12192000"/>
              <a:gd name="connsiteY71" fmla="*/ 26422 h 6857999"/>
              <a:gd name="connsiteX72" fmla="*/ 9098154 w 12192000"/>
              <a:gd name="connsiteY72" fmla="*/ 0 h 6857999"/>
              <a:gd name="connsiteX73" fmla="*/ 9438003 w 12192000"/>
              <a:gd name="connsiteY73" fmla="*/ 0 h 6857999"/>
              <a:gd name="connsiteX74" fmla="*/ 9509681 w 12192000"/>
              <a:gd name="connsiteY74" fmla="*/ 29412 h 6857999"/>
              <a:gd name="connsiteX75" fmla="*/ 10158556 w 12192000"/>
              <a:gd name="connsiteY75" fmla="*/ 576429 h 6857999"/>
              <a:gd name="connsiteX76" fmla="*/ 10626130 w 12192000"/>
              <a:gd name="connsiteY76" fmla="*/ 1050428 h 6857999"/>
              <a:gd name="connsiteX77" fmla="*/ 9796907 w 12192000"/>
              <a:gd name="connsiteY77" fmla="*/ 934742 h 6857999"/>
              <a:gd name="connsiteX78" fmla="*/ 8824725 w 12192000"/>
              <a:gd name="connsiteY78" fmla="*/ 292521 h 6857999"/>
              <a:gd name="connsiteX79" fmla="*/ 8645927 w 12192000"/>
              <a:gd name="connsiteY79" fmla="*/ 2729 h 6857999"/>
              <a:gd name="connsiteX80" fmla="*/ 9023769 w 12192000"/>
              <a:gd name="connsiteY80" fmla="*/ 316001 h 6857999"/>
              <a:gd name="connsiteX81" fmla="*/ 9666539 w 12192000"/>
              <a:gd name="connsiteY81" fmla="*/ 585874 h 6857999"/>
              <a:gd name="connsiteX82" fmla="*/ 9708924 w 12192000"/>
              <a:gd name="connsiteY82" fmla="*/ 487470 h 6857999"/>
              <a:gd name="connsiteX83" fmla="*/ 9187994 w 12192000"/>
              <a:gd name="connsiteY83" fmla="*/ 50100 h 6857999"/>
              <a:gd name="connsiteX84" fmla="*/ 8729798 w 12192000"/>
              <a:gd name="connsiteY84" fmla="*/ 0 h 6857999"/>
              <a:gd name="connsiteX85" fmla="*/ 8980099 w 12192000"/>
              <a:gd name="connsiteY85" fmla="*/ 0 h 6857999"/>
              <a:gd name="connsiteX86" fmla="*/ 8995425 w 12192000"/>
              <a:gd name="connsiteY86" fmla="*/ 7861 h 6857999"/>
              <a:gd name="connsiteX87" fmla="*/ 9651807 w 12192000"/>
              <a:gd name="connsiteY87" fmla="*/ 493167 h 6857999"/>
              <a:gd name="connsiteX88" fmla="*/ 9629025 w 12192000"/>
              <a:gd name="connsiteY88" fmla="*/ 542249 h 6857999"/>
              <a:gd name="connsiteX89" fmla="*/ 9058952 w 12192000"/>
              <a:gd name="connsiteY89" fmla="*/ 270527 h 6857999"/>
              <a:gd name="connsiteX90" fmla="*/ 8737875 w 12192000"/>
              <a:gd name="connsiteY90" fmla="*/ 7120 h 6857999"/>
              <a:gd name="connsiteX91" fmla="*/ 0 w 12192000"/>
              <a:gd name="connsiteY91" fmla="*/ 0 h 6857999"/>
              <a:gd name="connsiteX92" fmla="*/ 8582278 w 12192000"/>
              <a:gd name="connsiteY92" fmla="*/ 0 h 6857999"/>
              <a:gd name="connsiteX93" fmla="*/ 8597257 w 12192000"/>
              <a:gd name="connsiteY93" fmla="*/ 34302 h 6857999"/>
              <a:gd name="connsiteX94" fmla="*/ 8777620 w 12192000"/>
              <a:gd name="connsiteY94" fmla="*/ 324798 h 6857999"/>
              <a:gd name="connsiteX95" fmla="*/ 9779139 w 12192000"/>
              <a:gd name="connsiteY95" fmla="*/ 988630 h 6857999"/>
              <a:gd name="connsiteX96" fmla="*/ 10719597 w 12192000"/>
              <a:gd name="connsiteY96" fmla="*/ 1097730 h 6857999"/>
              <a:gd name="connsiteX97" fmla="*/ 10743132 w 12192000"/>
              <a:gd name="connsiteY97" fmla="*/ 1073597 h 6857999"/>
              <a:gd name="connsiteX98" fmla="*/ 10727082 w 12192000"/>
              <a:gd name="connsiteY98" fmla="*/ 1043889 h 6857999"/>
              <a:gd name="connsiteX99" fmla="*/ 10204944 w 12192000"/>
              <a:gd name="connsiteY99" fmla="*/ 542430 h 6857999"/>
              <a:gd name="connsiteX100" fmla="*/ 9612887 w 12192000"/>
              <a:gd name="connsiteY100" fmla="*/ 18934 h 6857999"/>
              <a:gd name="connsiteX101" fmla="*/ 9574234 w 12192000"/>
              <a:gd name="connsiteY101" fmla="*/ 0 h 6857999"/>
              <a:gd name="connsiteX102" fmla="*/ 10088315 w 12192000"/>
              <a:gd name="connsiteY102" fmla="*/ 0 h 6857999"/>
              <a:gd name="connsiteX103" fmla="*/ 10245858 w 12192000"/>
              <a:gd name="connsiteY103" fmla="*/ 116977 h 6857999"/>
              <a:gd name="connsiteX104" fmla="*/ 11637707 w 12192000"/>
              <a:gd name="connsiteY104" fmla="*/ 544564 h 6857999"/>
              <a:gd name="connsiteX105" fmla="*/ 12145738 w 12192000"/>
              <a:gd name="connsiteY105" fmla="*/ 426763 h 6857999"/>
              <a:gd name="connsiteX106" fmla="*/ 12192000 w 12192000"/>
              <a:gd name="connsiteY106" fmla="*/ 409385 h 6857999"/>
              <a:gd name="connsiteX107" fmla="*/ 12192000 w 12192000"/>
              <a:gd name="connsiteY107" fmla="*/ 6857999 h 6857999"/>
              <a:gd name="connsiteX108" fmla="*/ 9807625 w 12192000"/>
              <a:gd name="connsiteY108" fmla="*/ 6857999 h 6857999"/>
              <a:gd name="connsiteX109" fmla="*/ 9777504 w 12192000"/>
              <a:gd name="connsiteY109" fmla="*/ 6819595 h 6857999"/>
              <a:gd name="connsiteX110" fmla="*/ 9692190 w 12192000"/>
              <a:gd name="connsiteY110" fmla="*/ 6748657 h 6857999"/>
              <a:gd name="connsiteX111" fmla="*/ 8197817 w 12192000"/>
              <a:gd name="connsiteY111" fmla="*/ 6291278 h 6857999"/>
              <a:gd name="connsiteX112" fmla="*/ 7908100 w 12192000"/>
              <a:gd name="connsiteY112" fmla="*/ 6263188 h 6857999"/>
              <a:gd name="connsiteX113" fmla="*/ 10284632 w 12192000"/>
              <a:gd name="connsiteY113" fmla="*/ 6547392 h 6857999"/>
              <a:gd name="connsiteX114" fmla="*/ 10319148 w 12192000"/>
              <a:gd name="connsiteY114" fmla="*/ 6534861 h 6857999"/>
              <a:gd name="connsiteX115" fmla="*/ 10313787 w 12192000"/>
              <a:gd name="connsiteY115" fmla="*/ 6498729 h 6857999"/>
              <a:gd name="connsiteX116" fmla="*/ 8321631 w 12192000"/>
              <a:gd name="connsiteY116" fmla="*/ 5544500 h 6857999"/>
              <a:gd name="connsiteX117" fmla="*/ 7919482 w 12192000"/>
              <a:gd name="connsiteY117" fmla="*/ 5584530 h 6857999"/>
              <a:gd name="connsiteX118" fmla="*/ 7199513 w 12192000"/>
              <a:gd name="connsiteY118" fmla="*/ 6225575 h 6857999"/>
              <a:gd name="connsiteX119" fmla="*/ 7181078 w 12192000"/>
              <a:gd name="connsiteY119" fmla="*/ 6281969 h 6857999"/>
              <a:gd name="connsiteX120" fmla="*/ 6629706 w 12192000"/>
              <a:gd name="connsiteY120" fmla="*/ 6474871 h 6857999"/>
              <a:gd name="connsiteX121" fmla="*/ 6623240 w 12192000"/>
              <a:gd name="connsiteY121" fmla="*/ 6515163 h 6857999"/>
              <a:gd name="connsiteX122" fmla="*/ 6664018 w 12192000"/>
              <a:gd name="connsiteY122" fmla="*/ 6521602 h 6857999"/>
              <a:gd name="connsiteX123" fmla="*/ 7165413 w 12192000"/>
              <a:gd name="connsiteY123" fmla="*/ 6340900 h 6857999"/>
              <a:gd name="connsiteX124" fmla="*/ 7172574 w 12192000"/>
              <a:gd name="connsiteY124" fmla="*/ 6813431 h 6857999"/>
              <a:gd name="connsiteX125" fmla="*/ 7189315 w 12192000"/>
              <a:gd name="connsiteY125" fmla="*/ 6857999 h 6857999"/>
              <a:gd name="connsiteX126" fmla="*/ 6779143 w 12192000"/>
              <a:gd name="connsiteY126" fmla="*/ 6857999 h 6857999"/>
              <a:gd name="connsiteX127" fmla="*/ 6786005 w 12192000"/>
              <a:gd name="connsiteY127" fmla="*/ 6834759 h 6857999"/>
              <a:gd name="connsiteX128" fmla="*/ 6884745 w 12192000"/>
              <a:gd name="connsiteY128" fmla="*/ 6684699 h 6857999"/>
              <a:gd name="connsiteX129" fmla="*/ 6893729 w 12192000"/>
              <a:gd name="connsiteY129" fmla="*/ 6651709 h 6857999"/>
              <a:gd name="connsiteX130" fmla="*/ 6864697 w 12192000"/>
              <a:gd name="connsiteY130" fmla="*/ 6633458 h 6857999"/>
              <a:gd name="connsiteX131" fmla="*/ 5814845 w 12192000"/>
              <a:gd name="connsiteY131" fmla="*/ 6851889 h 6857999"/>
              <a:gd name="connsiteX132" fmla="*/ 5793581 w 12192000"/>
              <a:gd name="connsiteY132" fmla="*/ 6857999 h 6857999"/>
              <a:gd name="connsiteX133" fmla="*/ 3611735 w 12192000"/>
              <a:gd name="connsiteY133" fmla="*/ 6857999 h 6857999"/>
              <a:gd name="connsiteX134" fmla="*/ 3648281 w 12192000"/>
              <a:gd name="connsiteY134" fmla="*/ 6836009 h 6857999"/>
              <a:gd name="connsiteX135" fmla="*/ 3994689 w 12192000"/>
              <a:gd name="connsiteY135" fmla="*/ 6618802 h 6857999"/>
              <a:gd name="connsiteX136" fmla="*/ 5179680 w 12192000"/>
              <a:gd name="connsiteY136" fmla="*/ 6011211 h 6857999"/>
              <a:gd name="connsiteX137" fmla="*/ 5206211 w 12192000"/>
              <a:gd name="connsiteY137" fmla="*/ 5984876 h 6857999"/>
              <a:gd name="connsiteX138" fmla="*/ 5184099 w 12192000"/>
              <a:gd name="connsiteY138" fmla="*/ 5954558 h 6857999"/>
              <a:gd name="connsiteX139" fmla="*/ 3634812 w 12192000"/>
              <a:gd name="connsiteY139" fmla="*/ 5768568 h 6857999"/>
              <a:gd name="connsiteX140" fmla="*/ 2811514 w 12192000"/>
              <a:gd name="connsiteY140" fmla="*/ 5834997 h 6857999"/>
              <a:gd name="connsiteX141" fmla="*/ 1227487 w 12192000"/>
              <a:gd name="connsiteY141" fmla="*/ 6349974 h 6857999"/>
              <a:gd name="connsiteX142" fmla="*/ 560339 w 12192000"/>
              <a:gd name="connsiteY142" fmla="*/ 6592258 h 6857999"/>
              <a:gd name="connsiteX143" fmla="*/ 538474 w 12192000"/>
              <a:gd name="connsiteY143" fmla="*/ 6612622 h 6857999"/>
              <a:gd name="connsiteX144" fmla="*/ 546646 w 12192000"/>
              <a:gd name="connsiteY144" fmla="*/ 6641253 h 6857999"/>
              <a:gd name="connsiteX145" fmla="*/ 698840 w 12192000"/>
              <a:gd name="connsiteY145" fmla="*/ 6773688 h 6857999"/>
              <a:gd name="connsiteX146" fmla="*/ 802950 w 12192000"/>
              <a:gd name="connsiteY146" fmla="*/ 6857999 h 6857999"/>
              <a:gd name="connsiteX147" fmla="*/ 11253 w 12192000"/>
              <a:gd name="connsiteY147" fmla="*/ 6857999 h 6857999"/>
              <a:gd name="connsiteX148" fmla="*/ 0 w 12192000"/>
              <a:gd name="connsiteY148" fmla="*/ 685394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2192000" h="6857999">
                <a:moveTo>
                  <a:pt x="1733153" y="6703711"/>
                </a:moveTo>
                <a:cubicBezTo>
                  <a:pt x="1832520" y="6711653"/>
                  <a:pt x="1956934" y="6754181"/>
                  <a:pt x="2093368" y="6818513"/>
                </a:cubicBezTo>
                <a:lnTo>
                  <a:pt x="2171066" y="6857999"/>
                </a:lnTo>
                <a:lnTo>
                  <a:pt x="1509318" y="6857999"/>
                </a:lnTo>
                <a:lnTo>
                  <a:pt x="1509267" y="6856855"/>
                </a:lnTo>
                <a:cubicBezTo>
                  <a:pt x="1511598" y="6838633"/>
                  <a:pt x="1517032" y="6819738"/>
                  <a:pt x="1525558" y="6800108"/>
                </a:cubicBezTo>
                <a:cubicBezTo>
                  <a:pt x="1547552" y="6749635"/>
                  <a:pt x="1585911" y="6719141"/>
                  <a:pt x="1642617" y="6707772"/>
                </a:cubicBezTo>
                <a:cubicBezTo>
                  <a:pt x="1669691" y="6702260"/>
                  <a:pt x="1700030" y="6701064"/>
                  <a:pt x="1733153" y="6703711"/>
                </a:cubicBezTo>
                <a:close/>
                <a:moveTo>
                  <a:pt x="6796560" y="6696808"/>
                </a:moveTo>
                <a:cubicBezTo>
                  <a:pt x="6771769" y="6730284"/>
                  <a:pt x="6742972" y="6779213"/>
                  <a:pt x="6721330" y="6845716"/>
                </a:cubicBezTo>
                <a:lnTo>
                  <a:pt x="6718135" y="6857999"/>
                </a:lnTo>
                <a:lnTo>
                  <a:pt x="6015685" y="6857999"/>
                </a:lnTo>
                <a:lnTo>
                  <a:pt x="6169512" y="6816552"/>
                </a:lnTo>
                <a:cubicBezTo>
                  <a:pt x="6402412" y="6757773"/>
                  <a:pt x="6613038" y="6714437"/>
                  <a:pt x="6796560" y="6696808"/>
                </a:cubicBezTo>
                <a:close/>
                <a:moveTo>
                  <a:pt x="7819339" y="6313985"/>
                </a:moveTo>
                <a:cubicBezTo>
                  <a:pt x="8542956" y="6350953"/>
                  <a:pt x="9344539" y="6570782"/>
                  <a:pt x="9658845" y="6794233"/>
                </a:cubicBezTo>
                <a:lnTo>
                  <a:pt x="9732900" y="6857999"/>
                </a:lnTo>
                <a:lnTo>
                  <a:pt x="7736547" y="6857999"/>
                </a:lnTo>
                <a:lnTo>
                  <a:pt x="7681679" y="6766991"/>
                </a:lnTo>
                <a:cubicBezTo>
                  <a:pt x="7652567" y="6696737"/>
                  <a:pt x="7645579" y="6616065"/>
                  <a:pt x="7671459" y="6523731"/>
                </a:cubicBezTo>
                <a:cubicBezTo>
                  <a:pt x="7695276" y="6438459"/>
                  <a:pt x="7744899" y="6368402"/>
                  <a:pt x="7819339" y="6313985"/>
                </a:cubicBezTo>
                <a:close/>
                <a:moveTo>
                  <a:pt x="7733376" y="6311392"/>
                </a:moveTo>
                <a:cubicBezTo>
                  <a:pt x="7676327" y="6366242"/>
                  <a:pt x="7637058" y="6432540"/>
                  <a:pt x="7615138" y="6509307"/>
                </a:cubicBezTo>
                <a:cubicBezTo>
                  <a:pt x="7580342" y="6633320"/>
                  <a:pt x="7595048" y="6747289"/>
                  <a:pt x="7658503" y="6849966"/>
                </a:cubicBezTo>
                <a:lnTo>
                  <a:pt x="7664978" y="6857999"/>
                </a:lnTo>
                <a:lnTo>
                  <a:pt x="7256639" y="6857999"/>
                </a:lnTo>
                <a:lnTo>
                  <a:pt x="7213873" y="6739532"/>
                </a:lnTo>
                <a:cubicBezTo>
                  <a:pt x="7185902" y="6612170"/>
                  <a:pt x="7190521" y="6475581"/>
                  <a:pt x="7228240" y="6332720"/>
                </a:cubicBezTo>
                <a:cubicBezTo>
                  <a:pt x="7384582" y="6312233"/>
                  <a:pt x="7556143" y="6305928"/>
                  <a:pt x="7733376" y="6311392"/>
                </a:cubicBezTo>
                <a:close/>
                <a:moveTo>
                  <a:pt x="3484827" y="5827390"/>
                </a:moveTo>
                <a:cubicBezTo>
                  <a:pt x="4147639" y="5812764"/>
                  <a:pt x="4776744" y="5926041"/>
                  <a:pt x="5040480" y="5981449"/>
                </a:cubicBezTo>
                <a:cubicBezTo>
                  <a:pt x="4762384" y="6063911"/>
                  <a:pt x="4372620" y="6311171"/>
                  <a:pt x="3963853" y="6570341"/>
                </a:cubicBezTo>
                <a:cubicBezTo>
                  <a:pt x="3849279" y="6642969"/>
                  <a:pt x="3732827" y="6716814"/>
                  <a:pt x="3618815" y="6786783"/>
                </a:cubicBezTo>
                <a:lnTo>
                  <a:pt x="3500382" y="6857999"/>
                </a:lnTo>
                <a:lnTo>
                  <a:pt x="2294243" y="6857999"/>
                </a:lnTo>
                <a:lnTo>
                  <a:pt x="2288036" y="6854384"/>
                </a:lnTo>
                <a:cubicBezTo>
                  <a:pt x="2081496" y="6740287"/>
                  <a:pt x="1885091" y="6658359"/>
                  <a:pt x="1734686" y="6646451"/>
                </a:cubicBezTo>
                <a:cubicBezTo>
                  <a:pt x="1697085" y="6643474"/>
                  <a:pt x="1662358" y="6644873"/>
                  <a:pt x="1631068" y="6651240"/>
                </a:cubicBezTo>
                <a:cubicBezTo>
                  <a:pt x="1555300" y="6666389"/>
                  <a:pt x="1502277" y="6709022"/>
                  <a:pt x="1472606" y="6776779"/>
                </a:cubicBezTo>
                <a:cubicBezTo>
                  <a:pt x="1461610" y="6802015"/>
                  <a:pt x="1454690" y="6826748"/>
                  <a:pt x="1451810" y="6850834"/>
                </a:cubicBezTo>
                <a:lnTo>
                  <a:pt x="1452162" y="6857999"/>
                </a:lnTo>
                <a:lnTo>
                  <a:pt x="897374" y="6857999"/>
                </a:lnTo>
                <a:lnTo>
                  <a:pt x="836740" y="6811139"/>
                </a:lnTo>
                <a:cubicBezTo>
                  <a:pt x="741510" y="6735730"/>
                  <a:pt x="669275" y="6673373"/>
                  <a:pt x="627678" y="6636417"/>
                </a:cubicBezTo>
                <a:cubicBezTo>
                  <a:pt x="808549" y="6590925"/>
                  <a:pt x="1015329" y="6503291"/>
                  <a:pt x="1251319" y="6402848"/>
                </a:cubicBezTo>
                <a:cubicBezTo>
                  <a:pt x="1658967" y="6229661"/>
                  <a:pt x="2166553" y="6013911"/>
                  <a:pt x="2823063" y="5891530"/>
                </a:cubicBezTo>
                <a:cubicBezTo>
                  <a:pt x="3039208" y="5851352"/>
                  <a:pt x="3263890" y="5832265"/>
                  <a:pt x="3484827" y="5827390"/>
                </a:cubicBezTo>
                <a:close/>
                <a:moveTo>
                  <a:pt x="8307795" y="5600722"/>
                </a:moveTo>
                <a:cubicBezTo>
                  <a:pt x="8874877" y="5612664"/>
                  <a:pt x="9550079" y="5916132"/>
                  <a:pt x="10169899" y="6447689"/>
                </a:cubicBezTo>
                <a:cubicBezTo>
                  <a:pt x="9742213" y="6311030"/>
                  <a:pt x="8425691" y="5930371"/>
                  <a:pt x="7859982" y="6221469"/>
                </a:cubicBezTo>
                <a:cubicBezTo>
                  <a:pt x="7839097" y="6232325"/>
                  <a:pt x="7819635" y="6243733"/>
                  <a:pt x="7801570" y="6256171"/>
                </a:cubicBezTo>
                <a:cubicBezTo>
                  <a:pt x="7598871" y="6247459"/>
                  <a:pt x="7411874" y="6252956"/>
                  <a:pt x="7245860" y="6273414"/>
                </a:cubicBezTo>
                <a:cubicBezTo>
                  <a:pt x="7248771" y="6264006"/>
                  <a:pt x="7252189" y="6254148"/>
                  <a:pt x="7255608" y="6244288"/>
                </a:cubicBezTo>
                <a:cubicBezTo>
                  <a:pt x="7365828" y="5931709"/>
                  <a:pt x="7600736" y="5722701"/>
                  <a:pt x="7934482" y="5639809"/>
                </a:cubicBezTo>
                <a:cubicBezTo>
                  <a:pt x="8051822" y="5610735"/>
                  <a:pt x="8176929" y="5597966"/>
                  <a:pt x="8307795" y="5600722"/>
                </a:cubicBezTo>
                <a:close/>
                <a:moveTo>
                  <a:pt x="11632049" y="0"/>
                </a:moveTo>
                <a:lnTo>
                  <a:pt x="12180670" y="0"/>
                </a:lnTo>
                <a:lnTo>
                  <a:pt x="12192000" y="8600"/>
                </a:lnTo>
                <a:lnTo>
                  <a:pt x="12192000" y="348506"/>
                </a:lnTo>
                <a:lnTo>
                  <a:pt x="12148790" y="364865"/>
                </a:lnTo>
                <a:cubicBezTo>
                  <a:pt x="11996382" y="419178"/>
                  <a:pt x="11815389" y="469280"/>
                  <a:pt x="11631964" y="487356"/>
                </a:cubicBezTo>
                <a:cubicBezTo>
                  <a:pt x="11190875" y="531120"/>
                  <a:pt x="10679293" y="361975"/>
                  <a:pt x="10209610" y="21129"/>
                </a:cubicBezTo>
                <a:cubicBezTo>
                  <a:pt x="10565621" y="123650"/>
                  <a:pt x="11440985" y="355045"/>
                  <a:pt x="11651180" y="218727"/>
                </a:cubicBezTo>
                <a:cubicBezTo>
                  <a:pt x="11682211" y="198674"/>
                  <a:pt x="11700816" y="170261"/>
                  <a:pt x="11704723" y="136776"/>
                </a:cubicBezTo>
                <a:cubicBezTo>
                  <a:pt x="11709399" y="96790"/>
                  <a:pt x="11696458" y="60310"/>
                  <a:pt x="11666669" y="28076"/>
                </a:cubicBezTo>
                <a:close/>
                <a:moveTo>
                  <a:pt x="10346868" y="0"/>
                </a:moveTo>
                <a:lnTo>
                  <a:pt x="11502037" y="0"/>
                </a:lnTo>
                <a:lnTo>
                  <a:pt x="11540836" y="12605"/>
                </a:lnTo>
                <a:cubicBezTo>
                  <a:pt x="11576799" y="28528"/>
                  <a:pt x="11605316" y="46590"/>
                  <a:pt x="11624243" y="67052"/>
                </a:cubicBezTo>
                <a:cubicBezTo>
                  <a:pt x="11642424" y="86688"/>
                  <a:pt x="11650041" y="107282"/>
                  <a:pt x="11647424" y="130184"/>
                </a:cubicBezTo>
                <a:cubicBezTo>
                  <a:pt x="11645434" y="147040"/>
                  <a:pt x="11636478" y="159731"/>
                  <a:pt x="11619475" y="170917"/>
                </a:cubicBezTo>
                <a:cubicBezTo>
                  <a:pt x="11471730" y="266687"/>
                  <a:pt x="10881622" y="142123"/>
                  <a:pt x="10443002" y="26422"/>
                </a:cubicBezTo>
                <a:close/>
                <a:moveTo>
                  <a:pt x="9098154" y="0"/>
                </a:moveTo>
                <a:lnTo>
                  <a:pt x="9438003" y="0"/>
                </a:lnTo>
                <a:lnTo>
                  <a:pt x="9509681" y="29412"/>
                </a:lnTo>
                <a:cubicBezTo>
                  <a:pt x="9767297" y="150666"/>
                  <a:pt x="9981963" y="332072"/>
                  <a:pt x="10158556" y="576429"/>
                </a:cubicBezTo>
                <a:cubicBezTo>
                  <a:pt x="10351465" y="843400"/>
                  <a:pt x="10529188" y="985317"/>
                  <a:pt x="10626130" y="1050428"/>
                </a:cubicBezTo>
                <a:cubicBezTo>
                  <a:pt x="10485610" y="1059384"/>
                  <a:pt x="10179760" y="1058846"/>
                  <a:pt x="9796907" y="934742"/>
                </a:cubicBezTo>
                <a:cubicBezTo>
                  <a:pt x="9279380" y="766993"/>
                  <a:pt x="8982509" y="492894"/>
                  <a:pt x="8824725" y="292521"/>
                </a:cubicBezTo>
                <a:cubicBezTo>
                  <a:pt x="8735309" y="179075"/>
                  <a:pt x="8679298" y="75772"/>
                  <a:pt x="8645927" y="2729"/>
                </a:cubicBezTo>
                <a:cubicBezTo>
                  <a:pt x="8733456" y="80388"/>
                  <a:pt x="8874771" y="202491"/>
                  <a:pt x="9023769" y="316001"/>
                </a:cubicBezTo>
                <a:cubicBezTo>
                  <a:pt x="9365103" y="575974"/>
                  <a:pt x="9575567" y="664170"/>
                  <a:pt x="9666539" y="585874"/>
                </a:cubicBezTo>
                <a:cubicBezTo>
                  <a:pt x="9706566" y="551394"/>
                  <a:pt x="9711660" y="513286"/>
                  <a:pt x="9708924" y="487470"/>
                </a:cubicBezTo>
                <a:cubicBezTo>
                  <a:pt x="9697758" y="384607"/>
                  <a:pt x="9544247" y="254278"/>
                  <a:pt x="9187994" y="50100"/>
                </a:cubicBezTo>
                <a:close/>
                <a:moveTo>
                  <a:pt x="8729798" y="0"/>
                </a:moveTo>
                <a:lnTo>
                  <a:pt x="8980099" y="0"/>
                </a:lnTo>
                <a:lnTo>
                  <a:pt x="8995425" y="7861"/>
                </a:lnTo>
                <a:cubicBezTo>
                  <a:pt x="9270781" y="157935"/>
                  <a:pt x="9638582" y="371471"/>
                  <a:pt x="9651807" y="493167"/>
                </a:cubicBezTo>
                <a:cubicBezTo>
                  <a:pt x="9652959" y="504759"/>
                  <a:pt x="9651970" y="522426"/>
                  <a:pt x="9629025" y="542249"/>
                </a:cubicBezTo>
                <a:cubicBezTo>
                  <a:pt x="9598877" y="568318"/>
                  <a:pt x="9483120" y="593468"/>
                  <a:pt x="9058952" y="270527"/>
                </a:cubicBezTo>
                <a:cubicBezTo>
                  <a:pt x="8938694" y="178941"/>
                  <a:pt x="8823383" y="81716"/>
                  <a:pt x="8737875" y="7120"/>
                </a:cubicBezTo>
                <a:close/>
                <a:moveTo>
                  <a:pt x="0" y="0"/>
                </a:moveTo>
                <a:lnTo>
                  <a:pt x="8582278" y="0"/>
                </a:lnTo>
                <a:lnTo>
                  <a:pt x="8597257" y="34302"/>
                </a:lnTo>
                <a:cubicBezTo>
                  <a:pt x="8632164" y="109352"/>
                  <a:pt x="8688967" y="211715"/>
                  <a:pt x="8777620" y="324798"/>
                </a:cubicBezTo>
                <a:cubicBezTo>
                  <a:pt x="8940239" y="532168"/>
                  <a:pt x="9246316" y="816122"/>
                  <a:pt x="9779139" y="988630"/>
                </a:cubicBezTo>
                <a:cubicBezTo>
                  <a:pt x="10320112" y="1163923"/>
                  <a:pt x="10703474" y="1100453"/>
                  <a:pt x="10719597" y="1097730"/>
                </a:cubicBezTo>
                <a:cubicBezTo>
                  <a:pt x="10731957" y="1095834"/>
                  <a:pt x="10741347" y="1085774"/>
                  <a:pt x="10743132" y="1073597"/>
                </a:cubicBezTo>
                <a:cubicBezTo>
                  <a:pt x="10744689" y="1061350"/>
                  <a:pt x="10738388" y="1049404"/>
                  <a:pt x="10727082" y="1043889"/>
                </a:cubicBezTo>
                <a:cubicBezTo>
                  <a:pt x="10724413" y="1042809"/>
                  <a:pt x="10478310" y="921058"/>
                  <a:pt x="10204944" y="542430"/>
                </a:cubicBezTo>
                <a:cubicBezTo>
                  <a:pt x="10043152" y="318718"/>
                  <a:pt x="9845175" y="143849"/>
                  <a:pt x="9612887" y="18934"/>
                </a:cubicBezTo>
                <a:lnTo>
                  <a:pt x="9574234" y="0"/>
                </a:lnTo>
                <a:lnTo>
                  <a:pt x="10088315" y="0"/>
                </a:lnTo>
                <a:lnTo>
                  <a:pt x="10245858" y="116977"/>
                </a:lnTo>
                <a:cubicBezTo>
                  <a:pt x="10707652" y="432830"/>
                  <a:pt x="11204747" y="587455"/>
                  <a:pt x="11637707" y="544564"/>
                </a:cubicBezTo>
                <a:cubicBezTo>
                  <a:pt x="11817236" y="526835"/>
                  <a:pt x="11994298" y="479341"/>
                  <a:pt x="12145738" y="426763"/>
                </a:cubicBezTo>
                <a:lnTo>
                  <a:pt x="12192000" y="409385"/>
                </a:lnTo>
                <a:lnTo>
                  <a:pt x="12192000" y="6857999"/>
                </a:lnTo>
                <a:lnTo>
                  <a:pt x="9807625" y="6857999"/>
                </a:lnTo>
                <a:lnTo>
                  <a:pt x="9777504" y="6819595"/>
                </a:lnTo>
                <a:cubicBezTo>
                  <a:pt x="9754099" y="6796058"/>
                  <a:pt x="9725652" y="6772400"/>
                  <a:pt x="9692190" y="6748657"/>
                </a:cubicBezTo>
                <a:cubicBezTo>
                  <a:pt x="9416116" y="6552545"/>
                  <a:pt x="8815781" y="6369074"/>
                  <a:pt x="8197817" y="6291278"/>
                </a:cubicBezTo>
                <a:cubicBezTo>
                  <a:pt x="8098340" y="6278894"/>
                  <a:pt x="8001607" y="6269522"/>
                  <a:pt x="7908100" y="6263188"/>
                </a:cubicBezTo>
                <a:cubicBezTo>
                  <a:pt x="8568058" y="5955041"/>
                  <a:pt x="10267517" y="6541715"/>
                  <a:pt x="10284632" y="6547392"/>
                </a:cubicBezTo>
                <a:cubicBezTo>
                  <a:pt x="10297456" y="6551889"/>
                  <a:pt x="10312228" y="6546927"/>
                  <a:pt x="10319148" y="6534861"/>
                </a:cubicBezTo>
                <a:cubicBezTo>
                  <a:pt x="10326044" y="6523272"/>
                  <a:pt x="10323948" y="6507866"/>
                  <a:pt x="10313787" y="6498729"/>
                </a:cubicBezTo>
                <a:cubicBezTo>
                  <a:pt x="9661055" y="5905247"/>
                  <a:pt x="8932900" y="5562787"/>
                  <a:pt x="8321631" y="5544500"/>
                </a:cubicBezTo>
                <a:cubicBezTo>
                  <a:pt x="8180569" y="5540280"/>
                  <a:pt x="8045732" y="5553324"/>
                  <a:pt x="7919482" y="5584530"/>
                </a:cubicBezTo>
                <a:cubicBezTo>
                  <a:pt x="7565659" y="5672106"/>
                  <a:pt x="7316545" y="5893754"/>
                  <a:pt x="7199513" y="6225575"/>
                </a:cubicBezTo>
                <a:cubicBezTo>
                  <a:pt x="7192699" y="6244815"/>
                  <a:pt x="7186393" y="6263606"/>
                  <a:pt x="7181078" y="6281969"/>
                </a:cubicBezTo>
                <a:cubicBezTo>
                  <a:pt x="6948535" y="6316627"/>
                  <a:pt x="6759888" y="6381311"/>
                  <a:pt x="6629706" y="6474871"/>
                </a:cubicBezTo>
                <a:cubicBezTo>
                  <a:pt x="6616638" y="6484224"/>
                  <a:pt x="6613761" y="6502238"/>
                  <a:pt x="6623240" y="6515163"/>
                </a:cubicBezTo>
                <a:cubicBezTo>
                  <a:pt x="6632721" y="6528088"/>
                  <a:pt x="6650952" y="6530956"/>
                  <a:pt x="6664018" y="6521602"/>
                </a:cubicBezTo>
                <a:cubicBezTo>
                  <a:pt x="6790141" y="6431653"/>
                  <a:pt x="6963943" y="6373362"/>
                  <a:pt x="7165413" y="6340900"/>
                </a:cubicBezTo>
                <a:cubicBezTo>
                  <a:pt x="7120685" y="6525220"/>
                  <a:pt x="7132395" y="6682502"/>
                  <a:pt x="7172574" y="6813431"/>
                </a:cubicBezTo>
                <a:lnTo>
                  <a:pt x="7189315" y="6857999"/>
                </a:lnTo>
                <a:lnTo>
                  <a:pt x="6779143" y="6857999"/>
                </a:lnTo>
                <a:lnTo>
                  <a:pt x="6786005" y="6834759"/>
                </a:lnTo>
                <a:cubicBezTo>
                  <a:pt x="6825349" y="6733570"/>
                  <a:pt x="6880204" y="6688286"/>
                  <a:pt x="6884745" y="6684699"/>
                </a:cubicBezTo>
                <a:cubicBezTo>
                  <a:pt x="6894817" y="6677101"/>
                  <a:pt x="6898437" y="6663428"/>
                  <a:pt x="6893729" y="6651709"/>
                </a:cubicBezTo>
                <a:cubicBezTo>
                  <a:pt x="6889023" y="6639991"/>
                  <a:pt x="6877314" y="6632685"/>
                  <a:pt x="6864697" y="6633458"/>
                </a:cubicBezTo>
                <a:cubicBezTo>
                  <a:pt x="6577925" y="6650694"/>
                  <a:pt x="6221924" y="6737707"/>
                  <a:pt x="5814845" y="6851889"/>
                </a:cubicBezTo>
                <a:lnTo>
                  <a:pt x="5793581" y="6857999"/>
                </a:lnTo>
                <a:lnTo>
                  <a:pt x="3611735" y="6857999"/>
                </a:lnTo>
                <a:lnTo>
                  <a:pt x="3648281" y="6836009"/>
                </a:lnTo>
                <a:cubicBezTo>
                  <a:pt x="3762793" y="6765707"/>
                  <a:pt x="3879619" y="6691644"/>
                  <a:pt x="3994689" y="6618802"/>
                </a:cubicBezTo>
                <a:cubicBezTo>
                  <a:pt x="4447504" y="6331348"/>
                  <a:pt x="4916281" y="6034692"/>
                  <a:pt x="5179680" y="6011211"/>
                </a:cubicBezTo>
                <a:cubicBezTo>
                  <a:pt x="5193767" y="6010037"/>
                  <a:pt x="5205004" y="5998675"/>
                  <a:pt x="5206211" y="5984876"/>
                </a:cubicBezTo>
                <a:cubicBezTo>
                  <a:pt x="5207418" y="5971078"/>
                  <a:pt x="5197937" y="5958152"/>
                  <a:pt x="5184099" y="5954558"/>
                </a:cubicBezTo>
                <a:cubicBezTo>
                  <a:pt x="5174424" y="5952259"/>
                  <a:pt x="4450543" y="5773249"/>
                  <a:pt x="3634812" y="5768568"/>
                </a:cubicBezTo>
                <a:cubicBezTo>
                  <a:pt x="3362901" y="5767007"/>
                  <a:pt x="3080785" y="5784817"/>
                  <a:pt x="2811514" y="5834997"/>
                </a:cubicBezTo>
                <a:cubicBezTo>
                  <a:pt x="2148658" y="5958480"/>
                  <a:pt x="1638103" y="6175509"/>
                  <a:pt x="1227487" y="6349974"/>
                </a:cubicBezTo>
                <a:cubicBezTo>
                  <a:pt x="970229" y="6459341"/>
                  <a:pt x="748579" y="6553844"/>
                  <a:pt x="560339" y="6592258"/>
                </a:cubicBezTo>
                <a:cubicBezTo>
                  <a:pt x="549577" y="6594561"/>
                  <a:pt x="541434" y="6602261"/>
                  <a:pt x="538474" y="6612622"/>
                </a:cubicBezTo>
                <a:cubicBezTo>
                  <a:pt x="535511" y="6622982"/>
                  <a:pt x="538796" y="6634150"/>
                  <a:pt x="546646" y="6641253"/>
                </a:cubicBezTo>
                <a:cubicBezTo>
                  <a:pt x="548028" y="6642580"/>
                  <a:pt x="603557" y="6694472"/>
                  <a:pt x="698840" y="6773688"/>
                </a:cubicBezTo>
                <a:lnTo>
                  <a:pt x="802950" y="6857999"/>
                </a:lnTo>
                <a:lnTo>
                  <a:pt x="11253" y="6857999"/>
                </a:lnTo>
                <a:lnTo>
                  <a:pt x="0" y="685394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89513D1-E943-114B-A6F9-56188227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0"/>
            <a:ext cx="10524744" cy="6858000"/>
          </a:xfrm>
          <a:custGeom>
            <a:avLst/>
            <a:gdLst>
              <a:gd name="connsiteX0" fmla="*/ 901049 w 10524744"/>
              <a:gd name="connsiteY0" fmla="*/ 6703712 h 6858000"/>
              <a:gd name="connsiteX1" fmla="*/ 1261264 w 10524744"/>
              <a:gd name="connsiteY1" fmla="*/ 6818514 h 6858000"/>
              <a:gd name="connsiteX2" fmla="*/ 1338962 w 10524744"/>
              <a:gd name="connsiteY2" fmla="*/ 6858000 h 6858000"/>
              <a:gd name="connsiteX3" fmla="*/ 677214 w 10524744"/>
              <a:gd name="connsiteY3" fmla="*/ 6858000 h 6858000"/>
              <a:gd name="connsiteX4" fmla="*/ 677163 w 10524744"/>
              <a:gd name="connsiteY4" fmla="*/ 6856856 h 6858000"/>
              <a:gd name="connsiteX5" fmla="*/ 693454 w 10524744"/>
              <a:gd name="connsiteY5" fmla="*/ 6800109 h 6858000"/>
              <a:gd name="connsiteX6" fmla="*/ 810513 w 10524744"/>
              <a:gd name="connsiteY6" fmla="*/ 6707773 h 6858000"/>
              <a:gd name="connsiteX7" fmla="*/ 901049 w 10524744"/>
              <a:gd name="connsiteY7" fmla="*/ 6703712 h 6858000"/>
              <a:gd name="connsiteX8" fmla="*/ 5964456 w 10524744"/>
              <a:gd name="connsiteY8" fmla="*/ 6696809 h 6858000"/>
              <a:gd name="connsiteX9" fmla="*/ 5889226 w 10524744"/>
              <a:gd name="connsiteY9" fmla="*/ 6845717 h 6858000"/>
              <a:gd name="connsiteX10" fmla="*/ 5886032 w 10524744"/>
              <a:gd name="connsiteY10" fmla="*/ 6858000 h 6858000"/>
              <a:gd name="connsiteX11" fmla="*/ 5183581 w 10524744"/>
              <a:gd name="connsiteY11" fmla="*/ 6858000 h 6858000"/>
              <a:gd name="connsiteX12" fmla="*/ 5337408 w 10524744"/>
              <a:gd name="connsiteY12" fmla="*/ 6816553 h 6858000"/>
              <a:gd name="connsiteX13" fmla="*/ 5964456 w 10524744"/>
              <a:gd name="connsiteY13" fmla="*/ 6696809 h 6858000"/>
              <a:gd name="connsiteX14" fmla="*/ 6987235 w 10524744"/>
              <a:gd name="connsiteY14" fmla="*/ 6313986 h 6858000"/>
              <a:gd name="connsiteX15" fmla="*/ 8826741 w 10524744"/>
              <a:gd name="connsiteY15" fmla="*/ 6794234 h 6858000"/>
              <a:gd name="connsiteX16" fmla="*/ 8900796 w 10524744"/>
              <a:gd name="connsiteY16" fmla="*/ 6858000 h 6858000"/>
              <a:gd name="connsiteX17" fmla="*/ 6904443 w 10524744"/>
              <a:gd name="connsiteY17" fmla="*/ 6858000 h 6858000"/>
              <a:gd name="connsiteX18" fmla="*/ 6849575 w 10524744"/>
              <a:gd name="connsiteY18" fmla="*/ 6766992 h 6858000"/>
              <a:gd name="connsiteX19" fmla="*/ 6839355 w 10524744"/>
              <a:gd name="connsiteY19" fmla="*/ 6523732 h 6858000"/>
              <a:gd name="connsiteX20" fmla="*/ 6987235 w 10524744"/>
              <a:gd name="connsiteY20" fmla="*/ 6313986 h 6858000"/>
              <a:gd name="connsiteX21" fmla="*/ 6901272 w 10524744"/>
              <a:gd name="connsiteY21" fmla="*/ 6311393 h 6858000"/>
              <a:gd name="connsiteX22" fmla="*/ 6783034 w 10524744"/>
              <a:gd name="connsiteY22" fmla="*/ 6509308 h 6858000"/>
              <a:gd name="connsiteX23" fmla="*/ 6826399 w 10524744"/>
              <a:gd name="connsiteY23" fmla="*/ 6849967 h 6858000"/>
              <a:gd name="connsiteX24" fmla="*/ 6832873 w 10524744"/>
              <a:gd name="connsiteY24" fmla="*/ 6858000 h 6858000"/>
              <a:gd name="connsiteX25" fmla="*/ 6424535 w 10524744"/>
              <a:gd name="connsiteY25" fmla="*/ 6858000 h 6858000"/>
              <a:gd name="connsiteX26" fmla="*/ 6381769 w 10524744"/>
              <a:gd name="connsiteY26" fmla="*/ 6739533 h 6858000"/>
              <a:gd name="connsiteX27" fmla="*/ 6396136 w 10524744"/>
              <a:gd name="connsiteY27" fmla="*/ 6332721 h 6858000"/>
              <a:gd name="connsiteX28" fmla="*/ 6901272 w 10524744"/>
              <a:gd name="connsiteY28" fmla="*/ 6311393 h 6858000"/>
              <a:gd name="connsiteX29" fmla="*/ 2652724 w 10524744"/>
              <a:gd name="connsiteY29" fmla="*/ 5827391 h 6858000"/>
              <a:gd name="connsiteX30" fmla="*/ 4208376 w 10524744"/>
              <a:gd name="connsiteY30" fmla="*/ 5981450 h 6858000"/>
              <a:gd name="connsiteX31" fmla="*/ 3131749 w 10524744"/>
              <a:gd name="connsiteY31" fmla="*/ 6570342 h 6858000"/>
              <a:gd name="connsiteX32" fmla="*/ 2786711 w 10524744"/>
              <a:gd name="connsiteY32" fmla="*/ 6786784 h 6858000"/>
              <a:gd name="connsiteX33" fmla="*/ 2668278 w 10524744"/>
              <a:gd name="connsiteY33" fmla="*/ 6858000 h 6858000"/>
              <a:gd name="connsiteX34" fmla="*/ 1462139 w 10524744"/>
              <a:gd name="connsiteY34" fmla="*/ 6858000 h 6858000"/>
              <a:gd name="connsiteX35" fmla="*/ 1455932 w 10524744"/>
              <a:gd name="connsiteY35" fmla="*/ 6854385 h 6858000"/>
              <a:gd name="connsiteX36" fmla="*/ 902582 w 10524744"/>
              <a:gd name="connsiteY36" fmla="*/ 6646452 h 6858000"/>
              <a:gd name="connsiteX37" fmla="*/ 798964 w 10524744"/>
              <a:gd name="connsiteY37" fmla="*/ 6651241 h 6858000"/>
              <a:gd name="connsiteX38" fmla="*/ 640502 w 10524744"/>
              <a:gd name="connsiteY38" fmla="*/ 6776780 h 6858000"/>
              <a:gd name="connsiteX39" fmla="*/ 619706 w 10524744"/>
              <a:gd name="connsiteY39" fmla="*/ 6850835 h 6858000"/>
              <a:gd name="connsiteX40" fmla="*/ 620058 w 10524744"/>
              <a:gd name="connsiteY40" fmla="*/ 6858000 h 6858000"/>
              <a:gd name="connsiteX41" fmla="*/ 65270 w 10524744"/>
              <a:gd name="connsiteY41" fmla="*/ 6858000 h 6858000"/>
              <a:gd name="connsiteX42" fmla="*/ 4636 w 10524744"/>
              <a:gd name="connsiteY42" fmla="*/ 6811140 h 6858000"/>
              <a:gd name="connsiteX43" fmla="*/ 0 w 10524744"/>
              <a:gd name="connsiteY43" fmla="*/ 6807354 h 6858000"/>
              <a:gd name="connsiteX44" fmla="*/ 0 w 10524744"/>
              <a:gd name="connsiteY44" fmla="*/ 6571694 h 6858000"/>
              <a:gd name="connsiteX45" fmla="*/ 86725 w 10524744"/>
              <a:gd name="connsiteY45" fmla="*/ 6540240 h 6858000"/>
              <a:gd name="connsiteX46" fmla="*/ 419215 w 10524744"/>
              <a:gd name="connsiteY46" fmla="*/ 6402849 h 6858000"/>
              <a:gd name="connsiteX47" fmla="*/ 1990959 w 10524744"/>
              <a:gd name="connsiteY47" fmla="*/ 5891531 h 6858000"/>
              <a:gd name="connsiteX48" fmla="*/ 2652724 w 10524744"/>
              <a:gd name="connsiteY48" fmla="*/ 5827391 h 6858000"/>
              <a:gd name="connsiteX49" fmla="*/ 7475691 w 10524744"/>
              <a:gd name="connsiteY49" fmla="*/ 5600723 h 6858000"/>
              <a:gd name="connsiteX50" fmla="*/ 9337795 w 10524744"/>
              <a:gd name="connsiteY50" fmla="*/ 6447690 h 6858000"/>
              <a:gd name="connsiteX51" fmla="*/ 7027878 w 10524744"/>
              <a:gd name="connsiteY51" fmla="*/ 6221470 h 6858000"/>
              <a:gd name="connsiteX52" fmla="*/ 6969466 w 10524744"/>
              <a:gd name="connsiteY52" fmla="*/ 6256172 h 6858000"/>
              <a:gd name="connsiteX53" fmla="*/ 6413756 w 10524744"/>
              <a:gd name="connsiteY53" fmla="*/ 6273415 h 6858000"/>
              <a:gd name="connsiteX54" fmla="*/ 6423504 w 10524744"/>
              <a:gd name="connsiteY54" fmla="*/ 6244289 h 6858000"/>
              <a:gd name="connsiteX55" fmla="*/ 7102378 w 10524744"/>
              <a:gd name="connsiteY55" fmla="*/ 5639810 h 6858000"/>
              <a:gd name="connsiteX56" fmla="*/ 7475691 w 10524744"/>
              <a:gd name="connsiteY56" fmla="*/ 5600723 h 6858000"/>
              <a:gd name="connsiteX57" fmla="*/ 9377506 w 10524744"/>
              <a:gd name="connsiteY57" fmla="*/ 21130 h 6858000"/>
              <a:gd name="connsiteX58" fmla="*/ 10364453 w 10524744"/>
              <a:gd name="connsiteY58" fmla="*/ 243144 h 6858000"/>
              <a:gd name="connsiteX59" fmla="*/ 10524744 w 10524744"/>
              <a:gd name="connsiteY59" fmla="*/ 257122 h 6858000"/>
              <a:gd name="connsiteX60" fmla="*/ 10524744 w 10524744"/>
              <a:gd name="connsiteY60" fmla="*/ 485914 h 6858000"/>
              <a:gd name="connsiteX61" fmla="*/ 10457582 w 10524744"/>
              <a:gd name="connsiteY61" fmla="*/ 480904 h 6858000"/>
              <a:gd name="connsiteX62" fmla="*/ 9377506 w 10524744"/>
              <a:gd name="connsiteY62" fmla="*/ 21130 h 6858000"/>
              <a:gd name="connsiteX63" fmla="*/ 9514760 w 10524744"/>
              <a:gd name="connsiteY63" fmla="*/ 0 h 6858000"/>
              <a:gd name="connsiteX64" fmla="*/ 10524744 w 10524744"/>
              <a:gd name="connsiteY64" fmla="*/ 0 h 6858000"/>
              <a:gd name="connsiteX65" fmla="*/ 10524744 w 10524744"/>
              <a:gd name="connsiteY65" fmla="*/ 200896 h 6858000"/>
              <a:gd name="connsiteX66" fmla="*/ 10465852 w 10524744"/>
              <a:gd name="connsiteY66" fmla="*/ 197793 h 6858000"/>
              <a:gd name="connsiteX67" fmla="*/ 9610898 w 10524744"/>
              <a:gd name="connsiteY67" fmla="*/ 26423 h 6858000"/>
              <a:gd name="connsiteX68" fmla="*/ 8266048 w 10524744"/>
              <a:gd name="connsiteY68" fmla="*/ 0 h 6858000"/>
              <a:gd name="connsiteX69" fmla="*/ 8605896 w 10524744"/>
              <a:gd name="connsiteY69" fmla="*/ 0 h 6858000"/>
              <a:gd name="connsiteX70" fmla="*/ 8677577 w 10524744"/>
              <a:gd name="connsiteY70" fmla="*/ 29413 h 6858000"/>
              <a:gd name="connsiteX71" fmla="*/ 9326452 w 10524744"/>
              <a:gd name="connsiteY71" fmla="*/ 576430 h 6858000"/>
              <a:gd name="connsiteX72" fmla="*/ 9794026 w 10524744"/>
              <a:gd name="connsiteY72" fmla="*/ 1050429 h 6858000"/>
              <a:gd name="connsiteX73" fmla="*/ 8964803 w 10524744"/>
              <a:gd name="connsiteY73" fmla="*/ 934743 h 6858000"/>
              <a:gd name="connsiteX74" fmla="*/ 7992621 w 10524744"/>
              <a:gd name="connsiteY74" fmla="*/ 292522 h 6858000"/>
              <a:gd name="connsiteX75" fmla="*/ 7813823 w 10524744"/>
              <a:gd name="connsiteY75" fmla="*/ 2730 h 6858000"/>
              <a:gd name="connsiteX76" fmla="*/ 8191665 w 10524744"/>
              <a:gd name="connsiteY76" fmla="*/ 316002 h 6858000"/>
              <a:gd name="connsiteX77" fmla="*/ 8834435 w 10524744"/>
              <a:gd name="connsiteY77" fmla="*/ 585875 h 6858000"/>
              <a:gd name="connsiteX78" fmla="*/ 8876820 w 10524744"/>
              <a:gd name="connsiteY78" fmla="*/ 487471 h 6858000"/>
              <a:gd name="connsiteX79" fmla="*/ 8355890 w 10524744"/>
              <a:gd name="connsiteY79" fmla="*/ 50101 h 6858000"/>
              <a:gd name="connsiteX80" fmla="*/ 7897693 w 10524744"/>
              <a:gd name="connsiteY80" fmla="*/ 0 h 6858000"/>
              <a:gd name="connsiteX81" fmla="*/ 8147993 w 10524744"/>
              <a:gd name="connsiteY81" fmla="*/ 0 h 6858000"/>
              <a:gd name="connsiteX82" fmla="*/ 8163321 w 10524744"/>
              <a:gd name="connsiteY82" fmla="*/ 7862 h 6858000"/>
              <a:gd name="connsiteX83" fmla="*/ 8819703 w 10524744"/>
              <a:gd name="connsiteY83" fmla="*/ 493168 h 6858000"/>
              <a:gd name="connsiteX84" fmla="*/ 8796921 w 10524744"/>
              <a:gd name="connsiteY84" fmla="*/ 542250 h 6858000"/>
              <a:gd name="connsiteX85" fmla="*/ 8226848 w 10524744"/>
              <a:gd name="connsiteY85" fmla="*/ 270528 h 6858000"/>
              <a:gd name="connsiteX86" fmla="*/ 7905771 w 10524744"/>
              <a:gd name="connsiteY86" fmla="*/ 7121 h 6858000"/>
              <a:gd name="connsiteX87" fmla="*/ 0 w 10524744"/>
              <a:gd name="connsiteY87" fmla="*/ 0 h 6858000"/>
              <a:gd name="connsiteX88" fmla="*/ 7750174 w 10524744"/>
              <a:gd name="connsiteY88" fmla="*/ 0 h 6858000"/>
              <a:gd name="connsiteX89" fmla="*/ 7765153 w 10524744"/>
              <a:gd name="connsiteY89" fmla="*/ 34303 h 6858000"/>
              <a:gd name="connsiteX90" fmla="*/ 7945516 w 10524744"/>
              <a:gd name="connsiteY90" fmla="*/ 324799 h 6858000"/>
              <a:gd name="connsiteX91" fmla="*/ 8947035 w 10524744"/>
              <a:gd name="connsiteY91" fmla="*/ 988631 h 6858000"/>
              <a:gd name="connsiteX92" fmla="*/ 9887493 w 10524744"/>
              <a:gd name="connsiteY92" fmla="*/ 1097731 h 6858000"/>
              <a:gd name="connsiteX93" fmla="*/ 9911028 w 10524744"/>
              <a:gd name="connsiteY93" fmla="*/ 1073598 h 6858000"/>
              <a:gd name="connsiteX94" fmla="*/ 9894978 w 10524744"/>
              <a:gd name="connsiteY94" fmla="*/ 1043890 h 6858000"/>
              <a:gd name="connsiteX95" fmla="*/ 9372840 w 10524744"/>
              <a:gd name="connsiteY95" fmla="*/ 542431 h 6858000"/>
              <a:gd name="connsiteX96" fmla="*/ 8780783 w 10524744"/>
              <a:gd name="connsiteY96" fmla="*/ 18935 h 6858000"/>
              <a:gd name="connsiteX97" fmla="*/ 8742128 w 10524744"/>
              <a:gd name="connsiteY97" fmla="*/ 0 h 6858000"/>
              <a:gd name="connsiteX98" fmla="*/ 9256210 w 10524744"/>
              <a:gd name="connsiteY98" fmla="*/ 0 h 6858000"/>
              <a:gd name="connsiteX99" fmla="*/ 9413754 w 10524744"/>
              <a:gd name="connsiteY99" fmla="*/ 116978 h 6858000"/>
              <a:gd name="connsiteX100" fmla="*/ 10470411 w 10524744"/>
              <a:gd name="connsiteY100" fmla="*/ 540266 h 6858000"/>
              <a:gd name="connsiteX101" fmla="*/ 10524744 w 10524744"/>
              <a:gd name="connsiteY101" fmla="*/ 543844 h 6858000"/>
              <a:gd name="connsiteX102" fmla="*/ 10524744 w 10524744"/>
              <a:gd name="connsiteY102" fmla="*/ 6858000 h 6858000"/>
              <a:gd name="connsiteX103" fmla="*/ 8975521 w 10524744"/>
              <a:gd name="connsiteY103" fmla="*/ 6858000 h 6858000"/>
              <a:gd name="connsiteX104" fmla="*/ 8945400 w 10524744"/>
              <a:gd name="connsiteY104" fmla="*/ 6819596 h 6858000"/>
              <a:gd name="connsiteX105" fmla="*/ 8860086 w 10524744"/>
              <a:gd name="connsiteY105" fmla="*/ 6748658 h 6858000"/>
              <a:gd name="connsiteX106" fmla="*/ 7365713 w 10524744"/>
              <a:gd name="connsiteY106" fmla="*/ 6291279 h 6858000"/>
              <a:gd name="connsiteX107" fmla="*/ 7075996 w 10524744"/>
              <a:gd name="connsiteY107" fmla="*/ 6263189 h 6858000"/>
              <a:gd name="connsiteX108" fmla="*/ 9452528 w 10524744"/>
              <a:gd name="connsiteY108" fmla="*/ 6547393 h 6858000"/>
              <a:gd name="connsiteX109" fmla="*/ 9487044 w 10524744"/>
              <a:gd name="connsiteY109" fmla="*/ 6534862 h 6858000"/>
              <a:gd name="connsiteX110" fmla="*/ 9481683 w 10524744"/>
              <a:gd name="connsiteY110" fmla="*/ 6498730 h 6858000"/>
              <a:gd name="connsiteX111" fmla="*/ 7489527 w 10524744"/>
              <a:gd name="connsiteY111" fmla="*/ 5544501 h 6858000"/>
              <a:gd name="connsiteX112" fmla="*/ 7087378 w 10524744"/>
              <a:gd name="connsiteY112" fmla="*/ 5584531 h 6858000"/>
              <a:gd name="connsiteX113" fmla="*/ 6367409 w 10524744"/>
              <a:gd name="connsiteY113" fmla="*/ 6225576 h 6858000"/>
              <a:gd name="connsiteX114" fmla="*/ 6348974 w 10524744"/>
              <a:gd name="connsiteY114" fmla="*/ 6281970 h 6858000"/>
              <a:gd name="connsiteX115" fmla="*/ 5797602 w 10524744"/>
              <a:gd name="connsiteY115" fmla="*/ 6474872 h 6858000"/>
              <a:gd name="connsiteX116" fmla="*/ 5791136 w 10524744"/>
              <a:gd name="connsiteY116" fmla="*/ 6515164 h 6858000"/>
              <a:gd name="connsiteX117" fmla="*/ 5831914 w 10524744"/>
              <a:gd name="connsiteY117" fmla="*/ 6521603 h 6858000"/>
              <a:gd name="connsiteX118" fmla="*/ 6333309 w 10524744"/>
              <a:gd name="connsiteY118" fmla="*/ 6340901 h 6858000"/>
              <a:gd name="connsiteX119" fmla="*/ 6340470 w 10524744"/>
              <a:gd name="connsiteY119" fmla="*/ 6813432 h 6858000"/>
              <a:gd name="connsiteX120" fmla="*/ 6357211 w 10524744"/>
              <a:gd name="connsiteY120" fmla="*/ 6858000 h 6858000"/>
              <a:gd name="connsiteX121" fmla="*/ 5947039 w 10524744"/>
              <a:gd name="connsiteY121" fmla="*/ 6858000 h 6858000"/>
              <a:gd name="connsiteX122" fmla="*/ 5953901 w 10524744"/>
              <a:gd name="connsiteY122" fmla="*/ 6834760 h 6858000"/>
              <a:gd name="connsiteX123" fmla="*/ 6052641 w 10524744"/>
              <a:gd name="connsiteY123" fmla="*/ 6684700 h 6858000"/>
              <a:gd name="connsiteX124" fmla="*/ 6061625 w 10524744"/>
              <a:gd name="connsiteY124" fmla="*/ 6651710 h 6858000"/>
              <a:gd name="connsiteX125" fmla="*/ 6032593 w 10524744"/>
              <a:gd name="connsiteY125" fmla="*/ 6633459 h 6858000"/>
              <a:gd name="connsiteX126" fmla="*/ 4982741 w 10524744"/>
              <a:gd name="connsiteY126" fmla="*/ 6851890 h 6858000"/>
              <a:gd name="connsiteX127" fmla="*/ 4961477 w 10524744"/>
              <a:gd name="connsiteY127" fmla="*/ 6858000 h 6858000"/>
              <a:gd name="connsiteX128" fmla="*/ 2779631 w 10524744"/>
              <a:gd name="connsiteY128" fmla="*/ 6858000 h 6858000"/>
              <a:gd name="connsiteX129" fmla="*/ 2816177 w 10524744"/>
              <a:gd name="connsiteY129" fmla="*/ 6836010 h 6858000"/>
              <a:gd name="connsiteX130" fmla="*/ 3162585 w 10524744"/>
              <a:gd name="connsiteY130" fmla="*/ 6618803 h 6858000"/>
              <a:gd name="connsiteX131" fmla="*/ 4347575 w 10524744"/>
              <a:gd name="connsiteY131" fmla="*/ 6011212 h 6858000"/>
              <a:gd name="connsiteX132" fmla="*/ 4374107 w 10524744"/>
              <a:gd name="connsiteY132" fmla="*/ 5984877 h 6858000"/>
              <a:gd name="connsiteX133" fmla="*/ 4351995 w 10524744"/>
              <a:gd name="connsiteY133" fmla="*/ 5954559 h 6858000"/>
              <a:gd name="connsiteX134" fmla="*/ 2802708 w 10524744"/>
              <a:gd name="connsiteY134" fmla="*/ 5768569 h 6858000"/>
              <a:gd name="connsiteX135" fmla="*/ 1979410 w 10524744"/>
              <a:gd name="connsiteY135" fmla="*/ 5834998 h 6858000"/>
              <a:gd name="connsiteX136" fmla="*/ 395383 w 10524744"/>
              <a:gd name="connsiteY136" fmla="*/ 6349975 h 6858000"/>
              <a:gd name="connsiteX137" fmla="*/ 35928 w 10524744"/>
              <a:gd name="connsiteY137" fmla="*/ 6497725 h 6858000"/>
              <a:gd name="connsiteX138" fmla="*/ 0 w 10524744"/>
              <a:gd name="connsiteY138" fmla="*/ 65102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10524744" h="6858000">
                <a:moveTo>
                  <a:pt x="901049" y="6703712"/>
                </a:moveTo>
                <a:cubicBezTo>
                  <a:pt x="1000416" y="6711653"/>
                  <a:pt x="1124830" y="6754182"/>
                  <a:pt x="1261264" y="6818514"/>
                </a:cubicBezTo>
                <a:lnTo>
                  <a:pt x="1338962" y="6858000"/>
                </a:lnTo>
                <a:lnTo>
                  <a:pt x="677214" y="6858000"/>
                </a:lnTo>
                <a:lnTo>
                  <a:pt x="677163" y="6856856"/>
                </a:lnTo>
                <a:cubicBezTo>
                  <a:pt x="679494" y="6838634"/>
                  <a:pt x="684928" y="6819739"/>
                  <a:pt x="693454" y="6800109"/>
                </a:cubicBezTo>
                <a:cubicBezTo>
                  <a:pt x="715448" y="6749636"/>
                  <a:pt x="753807" y="6719142"/>
                  <a:pt x="810513" y="6707773"/>
                </a:cubicBezTo>
                <a:cubicBezTo>
                  <a:pt x="837587" y="6702261"/>
                  <a:pt x="867926" y="6701065"/>
                  <a:pt x="901049" y="6703712"/>
                </a:cubicBezTo>
                <a:close/>
                <a:moveTo>
                  <a:pt x="5964456" y="6696809"/>
                </a:moveTo>
                <a:cubicBezTo>
                  <a:pt x="5939665" y="6730285"/>
                  <a:pt x="5910868" y="6779214"/>
                  <a:pt x="5889226" y="6845717"/>
                </a:cubicBezTo>
                <a:lnTo>
                  <a:pt x="5886032" y="6858000"/>
                </a:lnTo>
                <a:lnTo>
                  <a:pt x="5183581" y="6858000"/>
                </a:lnTo>
                <a:lnTo>
                  <a:pt x="5337408" y="6816553"/>
                </a:lnTo>
                <a:cubicBezTo>
                  <a:pt x="5570308" y="6757774"/>
                  <a:pt x="5780934" y="6714438"/>
                  <a:pt x="5964456" y="6696809"/>
                </a:cubicBezTo>
                <a:close/>
                <a:moveTo>
                  <a:pt x="6987235" y="6313986"/>
                </a:moveTo>
                <a:cubicBezTo>
                  <a:pt x="7710852" y="6350954"/>
                  <a:pt x="8512435" y="6570783"/>
                  <a:pt x="8826741" y="6794234"/>
                </a:cubicBezTo>
                <a:lnTo>
                  <a:pt x="8900796" y="6858000"/>
                </a:lnTo>
                <a:lnTo>
                  <a:pt x="6904443" y="6858000"/>
                </a:lnTo>
                <a:lnTo>
                  <a:pt x="6849575" y="6766992"/>
                </a:lnTo>
                <a:cubicBezTo>
                  <a:pt x="6820463" y="6696738"/>
                  <a:pt x="6813475" y="6616066"/>
                  <a:pt x="6839355" y="6523732"/>
                </a:cubicBezTo>
                <a:cubicBezTo>
                  <a:pt x="6863172" y="6438460"/>
                  <a:pt x="6912795" y="6368403"/>
                  <a:pt x="6987235" y="6313986"/>
                </a:cubicBezTo>
                <a:close/>
                <a:moveTo>
                  <a:pt x="6901272" y="6311393"/>
                </a:moveTo>
                <a:cubicBezTo>
                  <a:pt x="6844223" y="6366243"/>
                  <a:pt x="6804954" y="6432541"/>
                  <a:pt x="6783034" y="6509308"/>
                </a:cubicBezTo>
                <a:cubicBezTo>
                  <a:pt x="6748238" y="6633321"/>
                  <a:pt x="6762944" y="6747290"/>
                  <a:pt x="6826399" y="6849967"/>
                </a:cubicBezTo>
                <a:lnTo>
                  <a:pt x="6832873" y="6858000"/>
                </a:lnTo>
                <a:lnTo>
                  <a:pt x="6424535" y="6858000"/>
                </a:lnTo>
                <a:lnTo>
                  <a:pt x="6381769" y="6739533"/>
                </a:lnTo>
                <a:cubicBezTo>
                  <a:pt x="6353798" y="6612171"/>
                  <a:pt x="6358417" y="6475582"/>
                  <a:pt x="6396136" y="6332721"/>
                </a:cubicBezTo>
                <a:cubicBezTo>
                  <a:pt x="6552478" y="6312234"/>
                  <a:pt x="6724039" y="6305929"/>
                  <a:pt x="6901272" y="6311393"/>
                </a:cubicBezTo>
                <a:close/>
                <a:moveTo>
                  <a:pt x="2652724" y="5827391"/>
                </a:moveTo>
                <a:cubicBezTo>
                  <a:pt x="3315535" y="5812766"/>
                  <a:pt x="3944640" y="5926042"/>
                  <a:pt x="4208376" y="5981450"/>
                </a:cubicBezTo>
                <a:cubicBezTo>
                  <a:pt x="3930280" y="6063912"/>
                  <a:pt x="3540516" y="6311172"/>
                  <a:pt x="3131749" y="6570342"/>
                </a:cubicBezTo>
                <a:cubicBezTo>
                  <a:pt x="3017175" y="6642970"/>
                  <a:pt x="2900723" y="6716815"/>
                  <a:pt x="2786711" y="6786784"/>
                </a:cubicBezTo>
                <a:lnTo>
                  <a:pt x="2668278" y="6858000"/>
                </a:lnTo>
                <a:lnTo>
                  <a:pt x="1462139" y="6858000"/>
                </a:lnTo>
                <a:lnTo>
                  <a:pt x="1455932" y="6854385"/>
                </a:lnTo>
                <a:cubicBezTo>
                  <a:pt x="1249392" y="6740288"/>
                  <a:pt x="1052987" y="6658360"/>
                  <a:pt x="902582" y="6646452"/>
                </a:cubicBezTo>
                <a:cubicBezTo>
                  <a:pt x="864981" y="6643475"/>
                  <a:pt x="830254" y="6644874"/>
                  <a:pt x="798964" y="6651241"/>
                </a:cubicBezTo>
                <a:cubicBezTo>
                  <a:pt x="723196" y="6666390"/>
                  <a:pt x="670173" y="6709023"/>
                  <a:pt x="640502" y="6776780"/>
                </a:cubicBezTo>
                <a:cubicBezTo>
                  <a:pt x="629506" y="6802016"/>
                  <a:pt x="622586" y="6826749"/>
                  <a:pt x="619706" y="6850835"/>
                </a:cubicBezTo>
                <a:lnTo>
                  <a:pt x="620058" y="6858000"/>
                </a:lnTo>
                <a:lnTo>
                  <a:pt x="65270" y="6858000"/>
                </a:lnTo>
                <a:lnTo>
                  <a:pt x="4636" y="6811140"/>
                </a:lnTo>
                <a:lnTo>
                  <a:pt x="0" y="6807354"/>
                </a:lnTo>
                <a:lnTo>
                  <a:pt x="0" y="6571694"/>
                </a:lnTo>
                <a:lnTo>
                  <a:pt x="86725" y="6540240"/>
                </a:lnTo>
                <a:cubicBezTo>
                  <a:pt x="190528" y="6500090"/>
                  <a:pt x="301220" y="6453071"/>
                  <a:pt x="419215" y="6402849"/>
                </a:cubicBezTo>
                <a:cubicBezTo>
                  <a:pt x="826863" y="6229662"/>
                  <a:pt x="1334449" y="6013912"/>
                  <a:pt x="1990959" y="5891531"/>
                </a:cubicBezTo>
                <a:cubicBezTo>
                  <a:pt x="2207104" y="5851353"/>
                  <a:pt x="2431786" y="5832266"/>
                  <a:pt x="2652724" y="5827391"/>
                </a:cubicBezTo>
                <a:close/>
                <a:moveTo>
                  <a:pt x="7475691" y="5600723"/>
                </a:moveTo>
                <a:cubicBezTo>
                  <a:pt x="8042773" y="5612665"/>
                  <a:pt x="8717975" y="5916133"/>
                  <a:pt x="9337795" y="6447690"/>
                </a:cubicBezTo>
                <a:cubicBezTo>
                  <a:pt x="8910109" y="6311031"/>
                  <a:pt x="7593587" y="5930372"/>
                  <a:pt x="7027878" y="6221470"/>
                </a:cubicBezTo>
                <a:cubicBezTo>
                  <a:pt x="7006993" y="6232326"/>
                  <a:pt x="6987531" y="6243734"/>
                  <a:pt x="6969466" y="6256172"/>
                </a:cubicBezTo>
                <a:cubicBezTo>
                  <a:pt x="6766767" y="6247460"/>
                  <a:pt x="6579770" y="6252957"/>
                  <a:pt x="6413756" y="6273415"/>
                </a:cubicBezTo>
                <a:cubicBezTo>
                  <a:pt x="6416667" y="6264007"/>
                  <a:pt x="6420085" y="6254149"/>
                  <a:pt x="6423504" y="6244289"/>
                </a:cubicBezTo>
                <a:cubicBezTo>
                  <a:pt x="6533724" y="5931710"/>
                  <a:pt x="6768632" y="5722702"/>
                  <a:pt x="7102378" y="5639810"/>
                </a:cubicBezTo>
                <a:cubicBezTo>
                  <a:pt x="7219718" y="5610736"/>
                  <a:pt x="7344825" y="5597967"/>
                  <a:pt x="7475691" y="5600723"/>
                </a:cubicBezTo>
                <a:close/>
                <a:moveTo>
                  <a:pt x="9377506" y="21130"/>
                </a:moveTo>
                <a:cubicBezTo>
                  <a:pt x="9600013" y="85206"/>
                  <a:pt x="10025392" y="199623"/>
                  <a:pt x="10364453" y="243144"/>
                </a:cubicBezTo>
                <a:lnTo>
                  <a:pt x="10524744" y="257122"/>
                </a:lnTo>
                <a:lnTo>
                  <a:pt x="10524744" y="485914"/>
                </a:lnTo>
                <a:lnTo>
                  <a:pt x="10457582" y="480904"/>
                </a:lnTo>
                <a:cubicBezTo>
                  <a:pt x="10105599" y="435817"/>
                  <a:pt x="9729768" y="276765"/>
                  <a:pt x="9377506" y="21130"/>
                </a:cubicBezTo>
                <a:close/>
                <a:moveTo>
                  <a:pt x="9514760" y="0"/>
                </a:moveTo>
                <a:lnTo>
                  <a:pt x="10524744" y="0"/>
                </a:lnTo>
                <a:lnTo>
                  <a:pt x="10524744" y="200896"/>
                </a:lnTo>
                <a:lnTo>
                  <a:pt x="10465852" y="197793"/>
                </a:lnTo>
                <a:cubicBezTo>
                  <a:pt x="10218348" y="174511"/>
                  <a:pt x="9885036" y="98736"/>
                  <a:pt x="9610898" y="26423"/>
                </a:cubicBezTo>
                <a:close/>
                <a:moveTo>
                  <a:pt x="8266048" y="0"/>
                </a:moveTo>
                <a:lnTo>
                  <a:pt x="8605896" y="0"/>
                </a:lnTo>
                <a:lnTo>
                  <a:pt x="8677577" y="29413"/>
                </a:lnTo>
                <a:cubicBezTo>
                  <a:pt x="8935193" y="150667"/>
                  <a:pt x="9149859" y="332073"/>
                  <a:pt x="9326452" y="576430"/>
                </a:cubicBezTo>
                <a:cubicBezTo>
                  <a:pt x="9519361" y="843401"/>
                  <a:pt x="9697084" y="985318"/>
                  <a:pt x="9794026" y="1050429"/>
                </a:cubicBezTo>
                <a:cubicBezTo>
                  <a:pt x="9653506" y="1059385"/>
                  <a:pt x="9347656" y="1058847"/>
                  <a:pt x="8964803" y="934743"/>
                </a:cubicBezTo>
                <a:cubicBezTo>
                  <a:pt x="8447276" y="766994"/>
                  <a:pt x="8150405" y="492895"/>
                  <a:pt x="7992621" y="292522"/>
                </a:cubicBezTo>
                <a:cubicBezTo>
                  <a:pt x="7903205" y="179076"/>
                  <a:pt x="7847194" y="75773"/>
                  <a:pt x="7813823" y="2730"/>
                </a:cubicBezTo>
                <a:cubicBezTo>
                  <a:pt x="7901352" y="80389"/>
                  <a:pt x="8042667" y="202492"/>
                  <a:pt x="8191665" y="316002"/>
                </a:cubicBezTo>
                <a:cubicBezTo>
                  <a:pt x="8532999" y="575975"/>
                  <a:pt x="8743463" y="664171"/>
                  <a:pt x="8834435" y="585875"/>
                </a:cubicBezTo>
                <a:cubicBezTo>
                  <a:pt x="8874462" y="551395"/>
                  <a:pt x="8879556" y="513287"/>
                  <a:pt x="8876820" y="487471"/>
                </a:cubicBezTo>
                <a:cubicBezTo>
                  <a:pt x="8865654" y="384608"/>
                  <a:pt x="8712143" y="254279"/>
                  <a:pt x="8355890" y="50101"/>
                </a:cubicBezTo>
                <a:close/>
                <a:moveTo>
                  <a:pt x="7897693" y="0"/>
                </a:moveTo>
                <a:lnTo>
                  <a:pt x="8147993" y="0"/>
                </a:lnTo>
                <a:lnTo>
                  <a:pt x="8163321" y="7862"/>
                </a:lnTo>
                <a:cubicBezTo>
                  <a:pt x="8438677" y="157936"/>
                  <a:pt x="8806478" y="371472"/>
                  <a:pt x="8819703" y="493168"/>
                </a:cubicBezTo>
                <a:cubicBezTo>
                  <a:pt x="8820855" y="504760"/>
                  <a:pt x="8819866" y="522427"/>
                  <a:pt x="8796921" y="542250"/>
                </a:cubicBezTo>
                <a:cubicBezTo>
                  <a:pt x="8766773" y="568319"/>
                  <a:pt x="8651016" y="593469"/>
                  <a:pt x="8226848" y="270528"/>
                </a:cubicBezTo>
                <a:cubicBezTo>
                  <a:pt x="8106590" y="178942"/>
                  <a:pt x="7991279" y="81717"/>
                  <a:pt x="7905771" y="7121"/>
                </a:cubicBezTo>
                <a:close/>
                <a:moveTo>
                  <a:pt x="0" y="0"/>
                </a:moveTo>
                <a:lnTo>
                  <a:pt x="7750174" y="0"/>
                </a:lnTo>
                <a:lnTo>
                  <a:pt x="7765153" y="34303"/>
                </a:lnTo>
                <a:cubicBezTo>
                  <a:pt x="7800060" y="109353"/>
                  <a:pt x="7856863" y="211716"/>
                  <a:pt x="7945516" y="324799"/>
                </a:cubicBezTo>
                <a:cubicBezTo>
                  <a:pt x="8108135" y="532169"/>
                  <a:pt x="8414212" y="816123"/>
                  <a:pt x="8947035" y="988631"/>
                </a:cubicBezTo>
                <a:cubicBezTo>
                  <a:pt x="9488008" y="1163924"/>
                  <a:pt x="9871370" y="1100454"/>
                  <a:pt x="9887493" y="1097731"/>
                </a:cubicBezTo>
                <a:cubicBezTo>
                  <a:pt x="9899853" y="1095835"/>
                  <a:pt x="9909243" y="1085775"/>
                  <a:pt x="9911028" y="1073598"/>
                </a:cubicBezTo>
                <a:cubicBezTo>
                  <a:pt x="9912585" y="1061351"/>
                  <a:pt x="9906284" y="1049405"/>
                  <a:pt x="9894978" y="1043890"/>
                </a:cubicBezTo>
                <a:cubicBezTo>
                  <a:pt x="9892309" y="1042810"/>
                  <a:pt x="9646206" y="921059"/>
                  <a:pt x="9372840" y="542431"/>
                </a:cubicBezTo>
                <a:cubicBezTo>
                  <a:pt x="9211048" y="318719"/>
                  <a:pt x="9013071" y="143850"/>
                  <a:pt x="8780783" y="18935"/>
                </a:cubicBezTo>
                <a:lnTo>
                  <a:pt x="8742128" y="0"/>
                </a:lnTo>
                <a:lnTo>
                  <a:pt x="9256210" y="0"/>
                </a:lnTo>
                <a:lnTo>
                  <a:pt x="9413754" y="116978"/>
                </a:lnTo>
                <a:cubicBezTo>
                  <a:pt x="9760100" y="353868"/>
                  <a:pt x="10126302" y="500067"/>
                  <a:pt x="10470411" y="540266"/>
                </a:cubicBezTo>
                <a:lnTo>
                  <a:pt x="10524744" y="543844"/>
                </a:lnTo>
                <a:lnTo>
                  <a:pt x="10524744" y="6858000"/>
                </a:lnTo>
                <a:lnTo>
                  <a:pt x="8975521" y="6858000"/>
                </a:lnTo>
                <a:lnTo>
                  <a:pt x="8945400" y="6819596"/>
                </a:lnTo>
                <a:cubicBezTo>
                  <a:pt x="8921995" y="6796059"/>
                  <a:pt x="8893548" y="6772401"/>
                  <a:pt x="8860086" y="6748658"/>
                </a:cubicBezTo>
                <a:cubicBezTo>
                  <a:pt x="8584012" y="6552546"/>
                  <a:pt x="7983677" y="6369075"/>
                  <a:pt x="7365713" y="6291279"/>
                </a:cubicBezTo>
                <a:cubicBezTo>
                  <a:pt x="7266236" y="6278895"/>
                  <a:pt x="7169503" y="6269523"/>
                  <a:pt x="7075996" y="6263189"/>
                </a:cubicBezTo>
                <a:cubicBezTo>
                  <a:pt x="7735954" y="5955042"/>
                  <a:pt x="9435413" y="6541716"/>
                  <a:pt x="9452528" y="6547393"/>
                </a:cubicBezTo>
                <a:cubicBezTo>
                  <a:pt x="9465352" y="6551890"/>
                  <a:pt x="9480124" y="6546928"/>
                  <a:pt x="9487044" y="6534862"/>
                </a:cubicBezTo>
                <a:cubicBezTo>
                  <a:pt x="9493940" y="6523273"/>
                  <a:pt x="9491844" y="6507867"/>
                  <a:pt x="9481683" y="6498730"/>
                </a:cubicBezTo>
                <a:cubicBezTo>
                  <a:pt x="8828951" y="5905248"/>
                  <a:pt x="8100796" y="5562788"/>
                  <a:pt x="7489527" y="5544501"/>
                </a:cubicBezTo>
                <a:cubicBezTo>
                  <a:pt x="7348465" y="5540281"/>
                  <a:pt x="7213628" y="5553325"/>
                  <a:pt x="7087378" y="5584531"/>
                </a:cubicBezTo>
                <a:cubicBezTo>
                  <a:pt x="6733555" y="5672107"/>
                  <a:pt x="6484441" y="5893755"/>
                  <a:pt x="6367409" y="6225576"/>
                </a:cubicBezTo>
                <a:cubicBezTo>
                  <a:pt x="6360595" y="6244816"/>
                  <a:pt x="6354289" y="6263607"/>
                  <a:pt x="6348974" y="6281970"/>
                </a:cubicBezTo>
                <a:cubicBezTo>
                  <a:pt x="6116431" y="6316628"/>
                  <a:pt x="5927784" y="6381312"/>
                  <a:pt x="5797602" y="6474872"/>
                </a:cubicBezTo>
                <a:cubicBezTo>
                  <a:pt x="5784534" y="6484225"/>
                  <a:pt x="5781657" y="6502239"/>
                  <a:pt x="5791136" y="6515164"/>
                </a:cubicBezTo>
                <a:cubicBezTo>
                  <a:pt x="5800617" y="6528089"/>
                  <a:pt x="5818848" y="6530957"/>
                  <a:pt x="5831914" y="6521603"/>
                </a:cubicBezTo>
                <a:cubicBezTo>
                  <a:pt x="5958037" y="6431654"/>
                  <a:pt x="6131839" y="6373363"/>
                  <a:pt x="6333309" y="6340901"/>
                </a:cubicBezTo>
                <a:cubicBezTo>
                  <a:pt x="6288581" y="6525221"/>
                  <a:pt x="6300291" y="6682503"/>
                  <a:pt x="6340470" y="6813432"/>
                </a:cubicBezTo>
                <a:lnTo>
                  <a:pt x="6357211" y="6858000"/>
                </a:lnTo>
                <a:lnTo>
                  <a:pt x="5947039" y="6858000"/>
                </a:lnTo>
                <a:lnTo>
                  <a:pt x="5953901" y="6834760"/>
                </a:lnTo>
                <a:cubicBezTo>
                  <a:pt x="5993245" y="6733571"/>
                  <a:pt x="6048100" y="6688287"/>
                  <a:pt x="6052641" y="6684700"/>
                </a:cubicBezTo>
                <a:cubicBezTo>
                  <a:pt x="6062713" y="6677102"/>
                  <a:pt x="6066333" y="6663429"/>
                  <a:pt x="6061625" y="6651710"/>
                </a:cubicBezTo>
                <a:cubicBezTo>
                  <a:pt x="6056919" y="6639992"/>
                  <a:pt x="6045210" y="6632686"/>
                  <a:pt x="6032593" y="6633459"/>
                </a:cubicBezTo>
                <a:cubicBezTo>
                  <a:pt x="5745821" y="6650695"/>
                  <a:pt x="5389820" y="6737708"/>
                  <a:pt x="4982741" y="6851890"/>
                </a:cubicBezTo>
                <a:lnTo>
                  <a:pt x="4961477" y="6858000"/>
                </a:lnTo>
                <a:lnTo>
                  <a:pt x="2779631" y="6858000"/>
                </a:lnTo>
                <a:lnTo>
                  <a:pt x="2816177" y="6836010"/>
                </a:lnTo>
                <a:cubicBezTo>
                  <a:pt x="2930689" y="6765708"/>
                  <a:pt x="3047515" y="6691645"/>
                  <a:pt x="3162585" y="6618803"/>
                </a:cubicBezTo>
                <a:cubicBezTo>
                  <a:pt x="3615400" y="6331349"/>
                  <a:pt x="4084177" y="6034693"/>
                  <a:pt x="4347575" y="6011212"/>
                </a:cubicBezTo>
                <a:cubicBezTo>
                  <a:pt x="4361663" y="6010038"/>
                  <a:pt x="4372901" y="5998676"/>
                  <a:pt x="4374107" y="5984877"/>
                </a:cubicBezTo>
                <a:cubicBezTo>
                  <a:pt x="4375314" y="5971079"/>
                  <a:pt x="4365833" y="5958153"/>
                  <a:pt x="4351995" y="5954559"/>
                </a:cubicBezTo>
                <a:cubicBezTo>
                  <a:pt x="4342320" y="5952260"/>
                  <a:pt x="3618439" y="5773250"/>
                  <a:pt x="2802708" y="5768569"/>
                </a:cubicBezTo>
                <a:cubicBezTo>
                  <a:pt x="2530797" y="5767008"/>
                  <a:pt x="2248681" y="5784818"/>
                  <a:pt x="1979410" y="5834998"/>
                </a:cubicBezTo>
                <a:cubicBezTo>
                  <a:pt x="1316554" y="5958481"/>
                  <a:pt x="805999" y="6175510"/>
                  <a:pt x="395383" y="6349975"/>
                </a:cubicBezTo>
                <a:cubicBezTo>
                  <a:pt x="266754" y="6404659"/>
                  <a:pt x="147027" y="6455626"/>
                  <a:pt x="35928" y="6497725"/>
                </a:cubicBezTo>
                <a:lnTo>
                  <a:pt x="0" y="651024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 tIns="274320" anchor="ctr">
            <a:noAutofit/>
          </a:bodyPr>
          <a:lstStyle>
            <a:lvl1pPr algn="ctr">
              <a:lnSpc>
                <a:spcPct val="60000"/>
              </a:lnSpc>
              <a:defRPr sz="12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089BB27-89AF-E6C5-79D8-C0B8293AE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2278" y="0"/>
            <a:ext cx="3609722" cy="1111128"/>
          </a:xfrm>
          <a:custGeom>
            <a:avLst/>
            <a:gdLst>
              <a:gd name="connsiteX0" fmla="*/ 3598391 w 3609722"/>
              <a:gd name="connsiteY0" fmla="*/ 0 h 1111128"/>
              <a:gd name="connsiteX1" fmla="*/ 3609722 w 3609722"/>
              <a:gd name="connsiteY1" fmla="*/ 0 h 1111128"/>
              <a:gd name="connsiteX2" fmla="*/ 3609722 w 3609722"/>
              <a:gd name="connsiteY2" fmla="*/ 8601 h 1111128"/>
              <a:gd name="connsiteX3" fmla="*/ 1506036 w 3609722"/>
              <a:gd name="connsiteY3" fmla="*/ 0 h 1111128"/>
              <a:gd name="connsiteX4" fmla="*/ 1764586 w 3609722"/>
              <a:gd name="connsiteY4" fmla="*/ 0 h 1111128"/>
              <a:gd name="connsiteX5" fmla="*/ 1860724 w 3609722"/>
              <a:gd name="connsiteY5" fmla="*/ 26423 h 1111128"/>
              <a:gd name="connsiteX6" fmla="*/ 3037197 w 3609722"/>
              <a:gd name="connsiteY6" fmla="*/ 170918 h 1111128"/>
              <a:gd name="connsiteX7" fmla="*/ 3065146 w 3609722"/>
              <a:gd name="connsiteY7" fmla="*/ 130185 h 1111128"/>
              <a:gd name="connsiteX8" fmla="*/ 3041965 w 3609722"/>
              <a:gd name="connsiteY8" fmla="*/ 67053 h 1111128"/>
              <a:gd name="connsiteX9" fmla="*/ 2958558 w 3609722"/>
              <a:gd name="connsiteY9" fmla="*/ 12606 h 1111128"/>
              <a:gd name="connsiteX10" fmla="*/ 2919756 w 3609722"/>
              <a:gd name="connsiteY10" fmla="*/ 0 h 1111128"/>
              <a:gd name="connsiteX11" fmla="*/ 3049770 w 3609722"/>
              <a:gd name="connsiteY11" fmla="*/ 0 h 1111128"/>
              <a:gd name="connsiteX12" fmla="*/ 3084391 w 3609722"/>
              <a:gd name="connsiteY12" fmla="*/ 28077 h 1111128"/>
              <a:gd name="connsiteX13" fmla="*/ 3122445 w 3609722"/>
              <a:gd name="connsiteY13" fmla="*/ 136777 h 1111128"/>
              <a:gd name="connsiteX14" fmla="*/ 3068902 w 3609722"/>
              <a:gd name="connsiteY14" fmla="*/ 218728 h 1111128"/>
              <a:gd name="connsiteX15" fmla="*/ 1627332 w 3609722"/>
              <a:gd name="connsiteY15" fmla="*/ 21130 h 1111128"/>
              <a:gd name="connsiteX16" fmla="*/ 3049686 w 3609722"/>
              <a:gd name="connsiteY16" fmla="*/ 487357 h 1111128"/>
              <a:gd name="connsiteX17" fmla="*/ 3566512 w 3609722"/>
              <a:gd name="connsiteY17" fmla="*/ 364866 h 1111128"/>
              <a:gd name="connsiteX18" fmla="*/ 3609722 w 3609722"/>
              <a:gd name="connsiteY18" fmla="*/ 348507 h 1111128"/>
              <a:gd name="connsiteX19" fmla="*/ 3609722 w 3609722"/>
              <a:gd name="connsiteY19" fmla="*/ 409386 h 1111128"/>
              <a:gd name="connsiteX20" fmla="*/ 3563460 w 3609722"/>
              <a:gd name="connsiteY20" fmla="*/ 426764 h 1111128"/>
              <a:gd name="connsiteX21" fmla="*/ 3055429 w 3609722"/>
              <a:gd name="connsiteY21" fmla="*/ 544565 h 1111128"/>
              <a:gd name="connsiteX22" fmla="*/ 1663580 w 3609722"/>
              <a:gd name="connsiteY22" fmla="*/ 116978 h 1111128"/>
              <a:gd name="connsiteX23" fmla="*/ 0 w 3609722"/>
              <a:gd name="connsiteY23" fmla="*/ 0 h 1111128"/>
              <a:gd name="connsiteX24" fmla="*/ 147519 w 3609722"/>
              <a:gd name="connsiteY24" fmla="*/ 0 h 1111128"/>
              <a:gd name="connsiteX25" fmla="*/ 155597 w 3609722"/>
              <a:gd name="connsiteY25" fmla="*/ 7121 h 1111128"/>
              <a:gd name="connsiteX26" fmla="*/ 476674 w 3609722"/>
              <a:gd name="connsiteY26" fmla="*/ 270528 h 1111128"/>
              <a:gd name="connsiteX27" fmla="*/ 1046747 w 3609722"/>
              <a:gd name="connsiteY27" fmla="*/ 542250 h 1111128"/>
              <a:gd name="connsiteX28" fmla="*/ 1069529 w 3609722"/>
              <a:gd name="connsiteY28" fmla="*/ 493168 h 1111128"/>
              <a:gd name="connsiteX29" fmla="*/ 413147 w 3609722"/>
              <a:gd name="connsiteY29" fmla="*/ 7862 h 1111128"/>
              <a:gd name="connsiteX30" fmla="*/ 397819 w 3609722"/>
              <a:gd name="connsiteY30" fmla="*/ 0 h 1111128"/>
              <a:gd name="connsiteX31" fmla="*/ 515874 w 3609722"/>
              <a:gd name="connsiteY31" fmla="*/ 0 h 1111128"/>
              <a:gd name="connsiteX32" fmla="*/ 605716 w 3609722"/>
              <a:gd name="connsiteY32" fmla="*/ 50101 h 1111128"/>
              <a:gd name="connsiteX33" fmla="*/ 1126646 w 3609722"/>
              <a:gd name="connsiteY33" fmla="*/ 487471 h 1111128"/>
              <a:gd name="connsiteX34" fmla="*/ 1084261 w 3609722"/>
              <a:gd name="connsiteY34" fmla="*/ 585875 h 1111128"/>
              <a:gd name="connsiteX35" fmla="*/ 441491 w 3609722"/>
              <a:gd name="connsiteY35" fmla="*/ 316002 h 1111128"/>
              <a:gd name="connsiteX36" fmla="*/ 63649 w 3609722"/>
              <a:gd name="connsiteY36" fmla="*/ 2730 h 1111128"/>
              <a:gd name="connsiteX37" fmla="*/ 242447 w 3609722"/>
              <a:gd name="connsiteY37" fmla="*/ 292522 h 1111128"/>
              <a:gd name="connsiteX38" fmla="*/ 1214629 w 3609722"/>
              <a:gd name="connsiteY38" fmla="*/ 934743 h 1111128"/>
              <a:gd name="connsiteX39" fmla="*/ 2043852 w 3609722"/>
              <a:gd name="connsiteY39" fmla="*/ 1050429 h 1111128"/>
              <a:gd name="connsiteX40" fmla="*/ 1576278 w 3609722"/>
              <a:gd name="connsiteY40" fmla="*/ 576430 h 1111128"/>
              <a:gd name="connsiteX41" fmla="*/ 927403 w 3609722"/>
              <a:gd name="connsiteY41" fmla="*/ 29413 h 1111128"/>
              <a:gd name="connsiteX42" fmla="*/ 855722 w 3609722"/>
              <a:gd name="connsiteY42" fmla="*/ 0 h 1111128"/>
              <a:gd name="connsiteX43" fmla="*/ 991954 w 3609722"/>
              <a:gd name="connsiteY43" fmla="*/ 0 h 1111128"/>
              <a:gd name="connsiteX44" fmla="*/ 1030609 w 3609722"/>
              <a:gd name="connsiteY44" fmla="*/ 18935 h 1111128"/>
              <a:gd name="connsiteX45" fmla="*/ 1622666 w 3609722"/>
              <a:gd name="connsiteY45" fmla="*/ 542431 h 1111128"/>
              <a:gd name="connsiteX46" fmla="*/ 2144804 w 3609722"/>
              <a:gd name="connsiteY46" fmla="*/ 1043890 h 1111128"/>
              <a:gd name="connsiteX47" fmla="*/ 2160854 w 3609722"/>
              <a:gd name="connsiteY47" fmla="*/ 1073598 h 1111128"/>
              <a:gd name="connsiteX48" fmla="*/ 2137319 w 3609722"/>
              <a:gd name="connsiteY48" fmla="*/ 1097731 h 1111128"/>
              <a:gd name="connsiteX49" fmla="*/ 1196861 w 3609722"/>
              <a:gd name="connsiteY49" fmla="*/ 988631 h 1111128"/>
              <a:gd name="connsiteX50" fmla="*/ 195342 w 3609722"/>
              <a:gd name="connsiteY50" fmla="*/ 324799 h 1111128"/>
              <a:gd name="connsiteX51" fmla="*/ 14979 w 3609722"/>
              <a:gd name="connsiteY51" fmla="*/ 34303 h 111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609722" h="1111128">
                <a:moveTo>
                  <a:pt x="3598391" y="0"/>
                </a:moveTo>
                <a:lnTo>
                  <a:pt x="3609722" y="0"/>
                </a:lnTo>
                <a:lnTo>
                  <a:pt x="3609722" y="8601"/>
                </a:lnTo>
                <a:close/>
                <a:moveTo>
                  <a:pt x="1506036" y="0"/>
                </a:moveTo>
                <a:lnTo>
                  <a:pt x="1764586" y="0"/>
                </a:lnTo>
                <a:lnTo>
                  <a:pt x="1860724" y="26423"/>
                </a:lnTo>
                <a:cubicBezTo>
                  <a:pt x="2299344" y="142124"/>
                  <a:pt x="2889452" y="266688"/>
                  <a:pt x="3037197" y="170918"/>
                </a:cubicBezTo>
                <a:cubicBezTo>
                  <a:pt x="3054200" y="159732"/>
                  <a:pt x="3063156" y="147041"/>
                  <a:pt x="3065146" y="130185"/>
                </a:cubicBezTo>
                <a:cubicBezTo>
                  <a:pt x="3067763" y="107283"/>
                  <a:pt x="3060146" y="86689"/>
                  <a:pt x="3041965" y="67053"/>
                </a:cubicBezTo>
                <a:cubicBezTo>
                  <a:pt x="3023038" y="46591"/>
                  <a:pt x="2994521" y="28529"/>
                  <a:pt x="2958558" y="12606"/>
                </a:cubicBezTo>
                <a:lnTo>
                  <a:pt x="2919756" y="0"/>
                </a:lnTo>
                <a:lnTo>
                  <a:pt x="3049770" y="0"/>
                </a:lnTo>
                <a:lnTo>
                  <a:pt x="3084391" y="28077"/>
                </a:lnTo>
                <a:cubicBezTo>
                  <a:pt x="3114180" y="60311"/>
                  <a:pt x="3127121" y="96791"/>
                  <a:pt x="3122445" y="136777"/>
                </a:cubicBezTo>
                <a:cubicBezTo>
                  <a:pt x="3118538" y="170262"/>
                  <a:pt x="3099933" y="198675"/>
                  <a:pt x="3068902" y="218728"/>
                </a:cubicBezTo>
                <a:cubicBezTo>
                  <a:pt x="2858707" y="355046"/>
                  <a:pt x="1983343" y="123651"/>
                  <a:pt x="1627332" y="21130"/>
                </a:cubicBezTo>
                <a:cubicBezTo>
                  <a:pt x="2097015" y="361976"/>
                  <a:pt x="2608597" y="531121"/>
                  <a:pt x="3049686" y="487357"/>
                </a:cubicBezTo>
                <a:cubicBezTo>
                  <a:pt x="3233111" y="469281"/>
                  <a:pt x="3414104" y="419179"/>
                  <a:pt x="3566512" y="364866"/>
                </a:cubicBezTo>
                <a:lnTo>
                  <a:pt x="3609722" y="348507"/>
                </a:lnTo>
                <a:lnTo>
                  <a:pt x="3609722" y="409386"/>
                </a:lnTo>
                <a:lnTo>
                  <a:pt x="3563460" y="426764"/>
                </a:lnTo>
                <a:cubicBezTo>
                  <a:pt x="3412020" y="479342"/>
                  <a:pt x="3234958" y="526836"/>
                  <a:pt x="3055429" y="544565"/>
                </a:cubicBezTo>
                <a:cubicBezTo>
                  <a:pt x="2622469" y="587456"/>
                  <a:pt x="2125374" y="432831"/>
                  <a:pt x="1663580" y="116978"/>
                </a:cubicBezTo>
                <a:close/>
                <a:moveTo>
                  <a:pt x="0" y="0"/>
                </a:moveTo>
                <a:lnTo>
                  <a:pt x="147519" y="0"/>
                </a:lnTo>
                <a:lnTo>
                  <a:pt x="155597" y="7121"/>
                </a:lnTo>
                <a:cubicBezTo>
                  <a:pt x="241105" y="81717"/>
                  <a:pt x="356416" y="178942"/>
                  <a:pt x="476674" y="270528"/>
                </a:cubicBezTo>
                <a:cubicBezTo>
                  <a:pt x="900842" y="593469"/>
                  <a:pt x="1016599" y="568319"/>
                  <a:pt x="1046747" y="542250"/>
                </a:cubicBezTo>
                <a:cubicBezTo>
                  <a:pt x="1069692" y="522427"/>
                  <a:pt x="1070681" y="504760"/>
                  <a:pt x="1069529" y="493168"/>
                </a:cubicBezTo>
                <a:cubicBezTo>
                  <a:pt x="1056304" y="371472"/>
                  <a:pt x="688503" y="157936"/>
                  <a:pt x="413147" y="7862"/>
                </a:cubicBezTo>
                <a:lnTo>
                  <a:pt x="397819" y="0"/>
                </a:lnTo>
                <a:lnTo>
                  <a:pt x="515874" y="0"/>
                </a:lnTo>
                <a:lnTo>
                  <a:pt x="605716" y="50101"/>
                </a:lnTo>
                <a:cubicBezTo>
                  <a:pt x="961969" y="254279"/>
                  <a:pt x="1115480" y="384608"/>
                  <a:pt x="1126646" y="487471"/>
                </a:cubicBezTo>
                <a:cubicBezTo>
                  <a:pt x="1129382" y="513287"/>
                  <a:pt x="1124288" y="551395"/>
                  <a:pt x="1084261" y="585875"/>
                </a:cubicBezTo>
                <a:cubicBezTo>
                  <a:pt x="993289" y="664171"/>
                  <a:pt x="782825" y="575975"/>
                  <a:pt x="441491" y="316002"/>
                </a:cubicBezTo>
                <a:cubicBezTo>
                  <a:pt x="292493" y="202492"/>
                  <a:pt x="151178" y="80389"/>
                  <a:pt x="63649" y="2730"/>
                </a:cubicBezTo>
                <a:cubicBezTo>
                  <a:pt x="97020" y="75773"/>
                  <a:pt x="153031" y="179076"/>
                  <a:pt x="242447" y="292522"/>
                </a:cubicBezTo>
                <a:cubicBezTo>
                  <a:pt x="400231" y="492895"/>
                  <a:pt x="697102" y="766994"/>
                  <a:pt x="1214629" y="934743"/>
                </a:cubicBezTo>
                <a:cubicBezTo>
                  <a:pt x="1597482" y="1058847"/>
                  <a:pt x="1903332" y="1059385"/>
                  <a:pt x="2043852" y="1050429"/>
                </a:cubicBezTo>
                <a:cubicBezTo>
                  <a:pt x="1946910" y="985318"/>
                  <a:pt x="1769187" y="843401"/>
                  <a:pt x="1576278" y="576430"/>
                </a:cubicBezTo>
                <a:cubicBezTo>
                  <a:pt x="1399685" y="332073"/>
                  <a:pt x="1185019" y="150667"/>
                  <a:pt x="927403" y="29413"/>
                </a:cubicBezTo>
                <a:lnTo>
                  <a:pt x="855722" y="0"/>
                </a:lnTo>
                <a:lnTo>
                  <a:pt x="991954" y="0"/>
                </a:lnTo>
                <a:lnTo>
                  <a:pt x="1030609" y="18935"/>
                </a:lnTo>
                <a:cubicBezTo>
                  <a:pt x="1262897" y="143850"/>
                  <a:pt x="1460874" y="318719"/>
                  <a:pt x="1622666" y="542431"/>
                </a:cubicBezTo>
                <a:cubicBezTo>
                  <a:pt x="1896032" y="921059"/>
                  <a:pt x="2142135" y="1042810"/>
                  <a:pt x="2144804" y="1043890"/>
                </a:cubicBezTo>
                <a:cubicBezTo>
                  <a:pt x="2156110" y="1049405"/>
                  <a:pt x="2162411" y="1061351"/>
                  <a:pt x="2160854" y="1073598"/>
                </a:cubicBezTo>
                <a:cubicBezTo>
                  <a:pt x="2159069" y="1085775"/>
                  <a:pt x="2149679" y="1095835"/>
                  <a:pt x="2137319" y="1097731"/>
                </a:cubicBezTo>
                <a:cubicBezTo>
                  <a:pt x="2121196" y="1100454"/>
                  <a:pt x="1737834" y="1163924"/>
                  <a:pt x="1196861" y="988631"/>
                </a:cubicBezTo>
                <a:cubicBezTo>
                  <a:pt x="664038" y="816123"/>
                  <a:pt x="357961" y="532169"/>
                  <a:pt x="195342" y="324799"/>
                </a:cubicBezTo>
                <a:cubicBezTo>
                  <a:pt x="106689" y="211716"/>
                  <a:pt x="49886" y="109353"/>
                  <a:pt x="14979" y="34303"/>
                </a:cubicBezTo>
                <a:close/>
              </a:path>
            </a:pathLst>
          </a:custGeom>
          <a:solidFill>
            <a:schemeClr val="accent3"/>
          </a:solidFill>
          <a:ln w="17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29887D-33E7-2723-8CD3-06A92AF61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48" y="5543728"/>
            <a:ext cx="10326216" cy="1314273"/>
          </a:xfrm>
          <a:custGeom>
            <a:avLst/>
            <a:gdLst>
              <a:gd name="connsiteX0" fmla="*/ 0 w 10326216"/>
              <a:gd name="connsiteY0" fmla="*/ 1309115 h 1314273"/>
              <a:gd name="connsiteX1" fmla="*/ 14304 w 10326216"/>
              <a:gd name="connsiteY1" fmla="*/ 1314273 h 1314273"/>
              <a:gd name="connsiteX2" fmla="*/ 0 w 10326216"/>
              <a:gd name="connsiteY2" fmla="*/ 1314273 h 1314273"/>
              <a:gd name="connsiteX3" fmla="*/ 1737734 w 10326216"/>
              <a:gd name="connsiteY3" fmla="*/ 1102724 h 1314273"/>
              <a:gd name="connsiteX4" fmla="*/ 2291084 w 10326216"/>
              <a:gd name="connsiteY4" fmla="*/ 1310657 h 1314273"/>
              <a:gd name="connsiteX5" fmla="*/ 2297292 w 10326216"/>
              <a:gd name="connsiteY5" fmla="*/ 1314273 h 1314273"/>
              <a:gd name="connsiteX6" fmla="*/ 2174116 w 10326216"/>
              <a:gd name="connsiteY6" fmla="*/ 1314273 h 1314273"/>
              <a:gd name="connsiteX7" fmla="*/ 2096416 w 10326216"/>
              <a:gd name="connsiteY7" fmla="*/ 1274786 h 1314273"/>
              <a:gd name="connsiteX8" fmla="*/ 1645665 w 10326216"/>
              <a:gd name="connsiteY8" fmla="*/ 1164045 h 1314273"/>
              <a:gd name="connsiteX9" fmla="*/ 1528606 w 10326216"/>
              <a:gd name="connsiteY9" fmla="*/ 1256381 h 1314273"/>
              <a:gd name="connsiteX10" fmla="*/ 1512315 w 10326216"/>
              <a:gd name="connsiteY10" fmla="*/ 1313128 h 1314273"/>
              <a:gd name="connsiteX11" fmla="*/ 1512366 w 10326216"/>
              <a:gd name="connsiteY11" fmla="*/ 1314273 h 1314273"/>
              <a:gd name="connsiteX12" fmla="*/ 1455210 w 10326216"/>
              <a:gd name="connsiteY12" fmla="*/ 1314273 h 1314273"/>
              <a:gd name="connsiteX13" fmla="*/ 1454858 w 10326216"/>
              <a:gd name="connsiteY13" fmla="*/ 1307107 h 1314273"/>
              <a:gd name="connsiteX14" fmla="*/ 1475654 w 10326216"/>
              <a:gd name="connsiteY14" fmla="*/ 1233052 h 1314273"/>
              <a:gd name="connsiteX15" fmla="*/ 1634116 w 10326216"/>
              <a:gd name="connsiteY15" fmla="*/ 1107513 h 1314273"/>
              <a:gd name="connsiteX16" fmla="*/ 1737734 w 10326216"/>
              <a:gd name="connsiteY16" fmla="*/ 1102724 h 1314273"/>
              <a:gd name="connsiteX17" fmla="*/ 6867745 w 10326216"/>
              <a:gd name="connsiteY17" fmla="*/ 1089731 h 1314273"/>
              <a:gd name="connsiteX18" fmla="*/ 6896777 w 10326216"/>
              <a:gd name="connsiteY18" fmla="*/ 1107982 h 1314273"/>
              <a:gd name="connsiteX19" fmla="*/ 6887793 w 10326216"/>
              <a:gd name="connsiteY19" fmla="*/ 1140972 h 1314273"/>
              <a:gd name="connsiteX20" fmla="*/ 6789053 w 10326216"/>
              <a:gd name="connsiteY20" fmla="*/ 1291032 h 1314273"/>
              <a:gd name="connsiteX21" fmla="*/ 6782190 w 10326216"/>
              <a:gd name="connsiteY21" fmla="*/ 1314273 h 1314273"/>
              <a:gd name="connsiteX22" fmla="*/ 6721183 w 10326216"/>
              <a:gd name="connsiteY22" fmla="*/ 1314273 h 1314273"/>
              <a:gd name="connsiteX23" fmla="*/ 6724378 w 10326216"/>
              <a:gd name="connsiteY23" fmla="*/ 1301989 h 1314273"/>
              <a:gd name="connsiteX24" fmla="*/ 6799608 w 10326216"/>
              <a:gd name="connsiteY24" fmla="*/ 1153081 h 1314273"/>
              <a:gd name="connsiteX25" fmla="*/ 6172560 w 10326216"/>
              <a:gd name="connsiteY25" fmla="*/ 1272825 h 1314273"/>
              <a:gd name="connsiteX26" fmla="*/ 6018729 w 10326216"/>
              <a:gd name="connsiteY26" fmla="*/ 1314273 h 1314273"/>
              <a:gd name="connsiteX27" fmla="*/ 5796625 w 10326216"/>
              <a:gd name="connsiteY27" fmla="*/ 1314273 h 1314273"/>
              <a:gd name="connsiteX28" fmla="*/ 5817893 w 10326216"/>
              <a:gd name="connsiteY28" fmla="*/ 1308162 h 1314273"/>
              <a:gd name="connsiteX29" fmla="*/ 6867745 w 10326216"/>
              <a:gd name="connsiteY29" fmla="*/ 1089731 h 1314273"/>
              <a:gd name="connsiteX30" fmla="*/ 3637860 w 10326216"/>
              <a:gd name="connsiteY30" fmla="*/ 224841 h 1314273"/>
              <a:gd name="connsiteX31" fmla="*/ 5187147 w 10326216"/>
              <a:gd name="connsiteY31" fmla="*/ 410831 h 1314273"/>
              <a:gd name="connsiteX32" fmla="*/ 5209259 w 10326216"/>
              <a:gd name="connsiteY32" fmla="*/ 441149 h 1314273"/>
              <a:gd name="connsiteX33" fmla="*/ 5182727 w 10326216"/>
              <a:gd name="connsiteY33" fmla="*/ 467484 h 1314273"/>
              <a:gd name="connsiteX34" fmla="*/ 3997737 w 10326216"/>
              <a:gd name="connsiteY34" fmla="*/ 1075075 h 1314273"/>
              <a:gd name="connsiteX35" fmla="*/ 3651329 w 10326216"/>
              <a:gd name="connsiteY35" fmla="*/ 1292282 h 1314273"/>
              <a:gd name="connsiteX36" fmla="*/ 3614781 w 10326216"/>
              <a:gd name="connsiteY36" fmla="*/ 1314273 h 1314273"/>
              <a:gd name="connsiteX37" fmla="*/ 3503428 w 10326216"/>
              <a:gd name="connsiteY37" fmla="*/ 1314273 h 1314273"/>
              <a:gd name="connsiteX38" fmla="*/ 3621863 w 10326216"/>
              <a:gd name="connsiteY38" fmla="*/ 1243056 h 1314273"/>
              <a:gd name="connsiteX39" fmla="*/ 3966901 w 10326216"/>
              <a:gd name="connsiteY39" fmla="*/ 1026614 h 1314273"/>
              <a:gd name="connsiteX40" fmla="*/ 5043528 w 10326216"/>
              <a:gd name="connsiteY40" fmla="*/ 437722 h 1314273"/>
              <a:gd name="connsiteX41" fmla="*/ 2826111 w 10326216"/>
              <a:gd name="connsiteY41" fmla="*/ 347803 h 1314273"/>
              <a:gd name="connsiteX42" fmla="*/ 1254367 w 10326216"/>
              <a:gd name="connsiteY42" fmla="*/ 859121 h 1314273"/>
              <a:gd name="connsiteX43" fmla="*/ 630726 w 10326216"/>
              <a:gd name="connsiteY43" fmla="*/ 1092690 h 1314273"/>
              <a:gd name="connsiteX44" fmla="*/ 839788 w 10326216"/>
              <a:gd name="connsiteY44" fmla="*/ 1267412 h 1314273"/>
              <a:gd name="connsiteX45" fmla="*/ 900423 w 10326216"/>
              <a:gd name="connsiteY45" fmla="*/ 1314273 h 1314273"/>
              <a:gd name="connsiteX46" fmla="*/ 805999 w 10326216"/>
              <a:gd name="connsiteY46" fmla="*/ 1314273 h 1314273"/>
              <a:gd name="connsiteX47" fmla="*/ 701888 w 10326216"/>
              <a:gd name="connsiteY47" fmla="*/ 1229961 h 1314273"/>
              <a:gd name="connsiteX48" fmla="*/ 549694 w 10326216"/>
              <a:gd name="connsiteY48" fmla="*/ 1097526 h 1314273"/>
              <a:gd name="connsiteX49" fmla="*/ 541522 w 10326216"/>
              <a:gd name="connsiteY49" fmla="*/ 1068895 h 1314273"/>
              <a:gd name="connsiteX50" fmla="*/ 563387 w 10326216"/>
              <a:gd name="connsiteY50" fmla="*/ 1048531 h 1314273"/>
              <a:gd name="connsiteX51" fmla="*/ 1230535 w 10326216"/>
              <a:gd name="connsiteY51" fmla="*/ 806247 h 1314273"/>
              <a:gd name="connsiteX52" fmla="*/ 2814562 w 10326216"/>
              <a:gd name="connsiteY52" fmla="*/ 291270 h 1314273"/>
              <a:gd name="connsiteX53" fmla="*/ 3637860 w 10326216"/>
              <a:gd name="connsiteY53" fmla="*/ 224841 h 1314273"/>
              <a:gd name="connsiteX54" fmla="*/ 8310843 w 10326216"/>
              <a:gd name="connsiteY54" fmla="*/ 56995 h 1314273"/>
              <a:gd name="connsiteX55" fmla="*/ 7937530 w 10326216"/>
              <a:gd name="connsiteY55" fmla="*/ 96082 h 1314273"/>
              <a:gd name="connsiteX56" fmla="*/ 7258656 w 10326216"/>
              <a:gd name="connsiteY56" fmla="*/ 700561 h 1314273"/>
              <a:gd name="connsiteX57" fmla="*/ 7248908 w 10326216"/>
              <a:gd name="connsiteY57" fmla="*/ 729687 h 1314273"/>
              <a:gd name="connsiteX58" fmla="*/ 7804618 w 10326216"/>
              <a:gd name="connsiteY58" fmla="*/ 712444 h 1314273"/>
              <a:gd name="connsiteX59" fmla="*/ 7863030 w 10326216"/>
              <a:gd name="connsiteY59" fmla="*/ 677742 h 1314273"/>
              <a:gd name="connsiteX60" fmla="*/ 10172947 w 10326216"/>
              <a:gd name="connsiteY60" fmla="*/ 903962 h 1314273"/>
              <a:gd name="connsiteX61" fmla="*/ 8310843 w 10326216"/>
              <a:gd name="connsiteY61" fmla="*/ 56995 h 1314273"/>
              <a:gd name="connsiteX62" fmla="*/ 8324679 w 10326216"/>
              <a:gd name="connsiteY62" fmla="*/ 773 h 1314273"/>
              <a:gd name="connsiteX63" fmla="*/ 10316835 w 10326216"/>
              <a:gd name="connsiteY63" fmla="*/ 955002 h 1314273"/>
              <a:gd name="connsiteX64" fmla="*/ 10322196 w 10326216"/>
              <a:gd name="connsiteY64" fmla="*/ 991134 h 1314273"/>
              <a:gd name="connsiteX65" fmla="*/ 10287680 w 10326216"/>
              <a:gd name="connsiteY65" fmla="*/ 1003665 h 1314273"/>
              <a:gd name="connsiteX66" fmla="*/ 7911148 w 10326216"/>
              <a:gd name="connsiteY66" fmla="*/ 719461 h 1314273"/>
              <a:gd name="connsiteX67" fmla="*/ 8200865 w 10326216"/>
              <a:gd name="connsiteY67" fmla="*/ 747551 h 1314273"/>
              <a:gd name="connsiteX68" fmla="*/ 9695238 w 10326216"/>
              <a:gd name="connsiteY68" fmla="*/ 1204930 h 1314273"/>
              <a:gd name="connsiteX69" fmla="*/ 9780552 w 10326216"/>
              <a:gd name="connsiteY69" fmla="*/ 1275868 h 1314273"/>
              <a:gd name="connsiteX70" fmla="*/ 9810674 w 10326216"/>
              <a:gd name="connsiteY70" fmla="*/ 1314273 h 1314273"/>
              <a:gd name="connsiteX71" fmla="*/ 9735949 w 10326216"/>
              <a:gd name="connsiteY71" fmla="*/ 1314273 h 1314273"/>
              <a:gd name="connsiteX72" fmla="*/ 9661893 w 10326216"/>
              <a:gd name="connsiteY72" fmla="*/ 1250506 h 1314273"/>
              <a:gd name="connsiteX73" fmla="*/ 7822387 w 10326216"/>
              <a:gd name="connsiteY73" fmla="*/ 770258 h 1314273"/>
              <a:gd name="connsiteX74" fmla="*/ 7674507 w 10326216"/>
              <a:gd name="connsiteY74" fmla="*/ 980004 h 1314273"/>
              <a:gd name="connsiteX75" fmla="*/ 7684727 w 10326216"/>
              <a:gd name="connsiteY75" fmla="*/ 1223264 h 1314273"/>
              <a:gd name="connsiteX76" fmla="*/ 7739595 w 10326216"/>
              <a:gd name="connsiteY76" fmla="*/ 1314273 h 1314273"/>
              <a:gd name="connsiteX77" fmla="*/ 7668026 w 10326216"/>
              <a:gd name="connsiteY77" fmla="*/ 1314273 h 1314273"/>
              <a:gd name="connsiteX78" fmla="*/ 7661551 w 10326216"/>
              <a:gd name="connsiteY78" fmla="*/ 1306239 h 1314273"/>
              <a:gd name="connsiteX79" fmla="*/ 7618186 w 10326216"/>
              <a:gd name="connsiteY79" fmla="*/ 965580 h 1314273"/>
              <a:gd name="connsiteX80" fmla="*/ 7736424 w 10326216"/>
              <a:gd name="connsiteY80" fmla="*/ 767665 h 1314273"/>
              <a:gd name="connsiteX81" fmla="*/ 7231288 w 10326216"/>
              <a:gd name="connsiteY81" fmla="*/ 788993 h 1314273"/>
              <a:gd name="connsiteX82" fmla="*/ 7216921 w 10326216"/>
              <a:gd name="connsiteY82" fmla="*/ 1195805 h 1314273"/>
              <a:gd name="connsiteX83" fmla="*/ 7259687 w 10326216"/>
              <a:gd name="connsiteY83" fmla="*/ 1314273 h 1314273"/>
              <a:gd name="connsiteX84" fmla="*/ 7192363 w 10326216"/>
              <a:gd name="connsiteY84" fmla="*/ 1314273 h 1314273"/>
              <a:gd name="connsiteX85" fmla="*/ 7175622 w 10326216"/>
              <a:gd name="connsiteY85" fmla="*/ 1269704 h 1314273"/>
              <a:gd name="connsiteX86" fmla="*/ 7168461 w 10326216"/>
              <a:gd name="connsiteY86" fmla="*/ 797173 h 1314273"/>
              <a:gd name="connsiteX87" fmla="*/ 6667066 w 10326216"/>
              <a:gd name="connsiteY87" fmla="*/ 977875 h 1314273"/>
              <a:gd name="connsiteX88" fmla="*/ 6626288 w 10326216"/>
              <a:gd name="connsiteY88" fmla="*/ 971436 h 1314273"/>
              <a:gd name="connsiteX89" fmla="*/ 6632754 w 10326216"/>
              <a:gd name="connsiteY89" fmla="*/ 931144 h 1314273"/>
              <a:gd name="connsiteX90" fmla="*/ 7184126 w 10326216"/>
              <a:gd name="connsiteY90" fmla="*/ 738242 h 1314273"/>
              <a:gd name="connsiteX91" fmla="*/ 7202561 w 10326216"/>
              <a:gd name="connsiteY91" fmla="*/ 681848 h 1314273"/>
              <a:gd name="connsiteX92" fmla="*/ 7922530 w 10326216"/>
              <a:gd name="connsiteY92" fmla="*/ 40803 h 1314273"/>
              <a:gd name="connsiteX93" fmla="*/ 8324679 w 10326216"/>
              <a:gd name="connsiteY93" fmla="*/ 773 h 131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0326216" h="1314273">
                <a:moveTo>
                  <a:pt x="0" y="1309115"/>
                </a:moveTo>
                <a:lnTo>
                  <a:pt x="14304" y="1314273"/>
                </a:lnTo>
                <a:lnTo>
                  <a:pt x="0" y="1314273"/>
                </a:lnTo>
                <a:close/>
                <a:moveTo>
                  <a:pt x="1737734" y="1102724"/>
                </a:moveTo>
                <a:cubicBezTo>
                  <a:pt x="1888139" y="1114632"/>
                  <a:pt x="2084544" y="1196560"/>
                  <a:pt x="2291084" y="1310657"/>
                </a:cubicBezTo>
                <a:lnTo>
                  <a:pt x="2297292" y="1314273"/>
                </a:lnTo>
                <a:lnTo>
                  <a:pt x="2174116" y="1314273"/>
                </a:lnTo>
                <a:lnTo>
                  <a:pt x="2096416" y="1274786"/>
                </a:lnTo>
                <a:cubicBezTo>
                  <a:pt x="1914504" y="1189009"/>
                  <a:pt x="1753960" y="1141996"/>
                  <a:pt x="1645665" y="1164045"/>
                </a:cubicBezTo>
                <a:cubicBezTo>
                  <a:pt x="1588959" y="1175414"/>
                  <a:pt x="1550600" y="1205908"/>
                  <a:pt x="1528606" y="1256381"/>
                </a:cubicBezTo>
                <a:cubicBezTo>
                  <a:pt x="1520080" y="1276011"/>
                  <a:pt x="1514646" y="1294906"/>
                  <a:pt x="1512315" y="1313128"/>
                </a:cubicBezTo>
                <a:lnTo>
                  <a:pt x="1512366" y="1314273"/>
                </a:lnTo>
                <a:lnTo>
                  <a:pt x="1455210" y="1314273"/>
                </a:lnTo>
                <a:lnTo>
                  <a:pt x="1454858" y="1307107"/>
                </a:lnTo>
                <a:cubicBezTo>
                  <a:pt x="1457738" y="1283021"/>
                  <a:pt x="1464658" y="1258288"/>
                  <a:pt x="1475654" y="1233052"/>
                </a:cubicBezTo>
                <a:cubicBezTo>
                  <a:pt x="1505325" y="1165295"/>
                  <a:pt x="1558348" y="1122662"/>
                  <a:pt x="1634116" y="1107513"/>
                </a:cubicBezTo>
                <a:cubicBezTo>
                  <a:pt x="1665406" y="1101146"/>
                  <a:pt x="1700133" y="1099747"/>
                  <a:pt x="1737734" y="1102724"/>
                </a:cubicBezTo>
                <a:close/>
                <a:moveTo>
                  <a:pt x="6867745" y="1089731"/>
                </a:moveTo>
                <a:cubicBezTo>
                  <a:pt x="6880362" y="1088958"/>
                  <a:pt x="6892071" y="1096264"/>
                  <a:pt x="6896777" y="1107982"/>
                </a:cubicBezTo>
                <a:cubicBezTo>
                  <a:pt x="6901485" y="1119701"/>
                  <a:pt x="6897865" y="1133374"/>
                  <a:pt x="6887793" y="1140972"/>
                </a:cubicBezTo>
                <a:cubicBezTo>
                  <a:pt x="6883252" y="1144559"/>
                  <a:pt x="6828397" y="1189843"/>
                  <a:pt x="6789053" y="1291032"/>
                </a:cubicBezTo>
                <a:lnTo>
                  <a:pt x="6782190" y="1314273"/>
                </a:lnTo>
                <a:lnTo>
                  <a:pt x="6721183" y="1314273"/>
                </a:lnTo>
                <a:lnTo>
                  <a:pt x="6724378" y="1301989"/>
                </a:lnTo>
                <a:cubicBezTo>
                  <a:pt x="6746020" y="1235486"/>
                  <a:pt x="6774817" y="1186557"/>
                  <a:pt x="6799608" y="1153081"/>
                </a:cubicBezTo>
                <a:cubicBezTo>
                  <a:pt x="6616086" y="1170710"/>
                  <a:pt x="6405460" y="1214046"/>
                  <a:pt x="6172560" y="1272825"/>
                </a:cubicBezTo>
                <a:lnTo>
                  <a:pt x="6018729" y="1314273"/>
                </a:lnTo>
                <a:lnTo>
                  <a:pt x="5796625" y="1314273"/>
                </a:lnTo>
                <a:lnTo>
                  <a:pt x="5817893" y="1308162"/>
                </a:lnTo>
                <a:cubicBezTo>
                  <a:pt x="6224972" y="1193980"/>
                  <a:pt x="6580973" y="1106967"/>
                  <a:pt x="6867745" y="1089731"/>
                </a:cubicBezTo>
                <a:close/>
                <a:moveTo>
                  <a:pt x="3637860" y="224841"/>
                </a:moveTo>
                <a:cubicBezTo>
                  <a:pt x="4453591" y="229522"/>
                  <a:pt x="5177472" y="408532"/>
                  <a:pt x="5187147" y="410831"/>
                </a:cubicBezTo>
                <a:cubicBezTo>
                  <a:pt x="5200985" y="414425"/>
                  <a:pt x="5210466" y="427351"/>
                  <a:pt x="5209259" y="441149"/>
                </a:cubicBezTo>
                <a:cubicBezTo>
                  <a:pt x="5208052" y="454948"/>
                  <a:pt x="5196815" y="466310"/>
                  <a:pt x="5182727" y="467484"/>
                </a:cubicBezTo>
                <a:cubicBezTo>
                  <a:pt x="4919329" y="490965"/>
                  <a:pt x="4450552" y="787621"/>
                  <a:pt x="3997737" y="1075075"/>
                </a:cubicBezTo>
                <a:cubicBezTo>
                  <a:pt x="3882667" y="1147917"/>
                  <a:pt x="3765841" y="1221980"/>
                  <a:pt x="3651329" y="1292282"/>
                </a:cubicBezTo>
                <a:lnTo>
                  <a:pt x="3614781" y="1314273"/>
                </a:lnTo>
                <a:lnTo>
                  <a:pt x="3503428" y="1314273"/>
                </a:lnTo>
                <a:lnTo>
                  <a:pt x="3621863" y="1243056"/>
                </a:lnTo>
                <a:cubicBezTo>
                  <a:pt x="3735875" y="1173087"/>
                  <a:pt x="3852327" y="1099242"/>
                  <a:pt x="3966901" y="1026614"/>
                </a:cubicBezTo>
                <a:cubicBezTo>
                  <a:pt x="4375668" y="767444"/>
                  <a:pt x="4765432" y="520184"/>
                  <a:pt x="5043528" y="437722"/>
                </a:cubicBezTo>
                <a:cubicBezTo>
                  <a:pt x="4691879" y="363844"/>
                  <a:pt x="3690688" y="187090"/>
                  <a:pt x="2826111" y="347803"/>
                </a:cubicBezTo>
                <a:cubicBezTo>
                  <a:pt x="2169601" y="470184"/>
                  <a:pt x="1662015" y="685934"/>
                  <a:pt x="1254367" y="859121"/>
                </a:cubicBezTo>
                <a:cubicBezTo>
                  <a:pt x="1018377" y="959564"/>
                  <a:pt x="811597" y="1047198"/>
                  <a:pt x="630726" y="1092690"/>
                </a:cubicBezTo>
                <a:cubicBezTo>
                  <a:pt x="672323" y="1129646"/>
                  <a:pt x="744558" y="1192003"/>
                  <a:pt x="839788" y="1267412"/>
                </a:cubicBezTo>
                <a:lnTo>
                  <a:pt x="900423" y="1314273"/>
                </a:lnTo>
                <a:lnTo>
                  <a:pt x="805999" y="1314273"/>
                </a:lnTo>
                <a:lnTo>
                  <a:pt x="701888" y="1229961"/>
                </a:lnTo>
                <a:cubicBezTo>
                  <a:pt x="606605" y="1150745"/>
                  <a:pt x="551076" y="1098853"/>
                  <a:pt x="549694" y="1097526"/>
                </a:cubicBezTo>
                <a:cubicBezTo>
                  <a:pt x="541844" y="1090423"/>
                  <a:pt x="538559" y="1079255"/>
                  <a:pt x="541522" y="1068895"/>
                </a:cubicBezTo>
                <a:cubicBezTo>
                  <a:pt x="544482" y="1058534"/>
                  <a:pt x="552625" y="1050834"/>
                  <a:pt x="563387" y="1048531"/>
                </a:cubicBezTo>
                <a:cubicBezTo>
                  <a:pt x="751627" y="1010117"/>
                  <a:pt x="973277" y="915614"/>
                  <a:pt x="1230535" y="806247"/>
                </a:cubicBezTo>
                <a:cubicBezTo>
                  <a:pt x="1641151" y="631782"/>
                  <a:pt x="2151706" y="414753"/>
                  <a:pt x="2814562" y="291270"/>
                </a:cubicBezTo>
                <a:cubicBezTo>
                  <a:pt x="3083833" y="241090"/>
                  <a:pt x="3365949" y="223280"/>
                  <a:pt x="3637860" y="224841"/>
                </a:cubicBezTo>
                <a:close/>
                <a:moveTo>
                  <a:pt x="8310843" y="56995"/>
                </a:moveTo>
                <a:cubicBezTo>
                  <a:pt x="8179977" y="54239"/>
                  <a:pt x="8054870" y="67008"/>
                  <a:pt x="7937530" y="96082"/>
                </a:cubicBezTo>
                <a:cubicBezTo>
                  <a:pt x="7603784" y="178974"/>
                  <a:pt x="7368876" y="387982"/>
                  <a:pt x="7258656" y="700561"/>
                </a:cubicBezTo>
                <a:cubicBezTo>
                  <a:pt x="7255237" y="710421"/>
                  <a:pt x="7251819" y="720279"/>
                  <a:pt x="7248908" y="729687"/>
                </a:cubicBezTo>
                <a:cubicBezTo>
                  <a:pt x="7414922" y="709229"/>
                  <a:pt x="7601919" y="703732"/>
                  <a:pt x="7804618" y="712444"/>
                </a:cubicBezTo>
                <a:cubicBezTo>
                  <a:pt x="7822683" y="700006"/>
                  <a:pt x="7842145" y="688598"/>
                  <a:pt x="7863030" y="677742"/>
                </a:cubicBezTo>
                <a:cubicBezTo>
                  <a:pt x="8428739" y="386644"/>
                  <a:pt x="9745261" y="767303"/>
                  <a:pt x="10172947" y="903962"/>
                </a:cubicBezTo>
                <a:cubicBezTo>
                  <a:pt x="9553127" y="372405"/>
                  <a:pt x="8877925" y="68937"/>
                  <a:pt x="8310843" y="56995"/>
                </a:cubicBezTo>
                <a:close/>
                <a:moveTo>
                  <a:pt x="8324679" y="773"/>
                </a:moveTo>
                <a:cubicBezTo>
                  <a:pt x="8935948" y="19060"/>
                  <a:pt x="9664103" y="361520"/>
                  <a:pt x="10316835" y="955002"/>
                </a:cubicBezTo>
                <a:cubicBezTo>
                  <a:pt x="10326996" y="964139"/>
                  <a:pt x="10329092" y="979545"/>
                  <a:pt x="10322196" y="991134"/>
                </a:cubicBezTo>
                <a:cubicBezTo>
                  <a:pt x="10315276" y="1003200"/>
                  <a:pt x="10300504" y="1008162"/>
                  <a:pt x="10287680" y="1003665"/>
                </a:cubicBezTo>
                <a:cubicBezTo>
                  <a:pt x="10270565" y="997988"/>
                  <a:pt x="8571106" y="411314"/>
                  <a:pt x="7911148" y="719461"/>
                </a:cubicBezTo>
                <a:cubicBezTo>
                  <a:pt x="8004655" y="725795"/>
                  <a:pt x="8101388" y="735167"/>
                  <a:pt x="8200865" y="747551"/>
                </a:cubicBezTo>
                <a:cubicBezTo>
                  <a:pt x="8818829" y="825347"/>
                  <a:pt x="9419164" y="1008818"/>
                  <a:pt x="9695238" y="1204930"/>
                </a:cubicBezTo>
                <a:cubicBezTo>
                  <a:pt x="9728700" y="1228673"/>
                  <a:pt x="9757147" y="1252331"/>
                  <a:pt x="9780552" y="1275868"/>
                </a:cubicBezTo>
                <a:lnTo>
                  <a:pt x="9810674" y="1314273"/>
                </a:lnTo>
                <a:lnTo>
                  <a:pt x="9735949" y="1314273"/>
                </a:lnTo>
                <a:lnTo>
                  <a:pt x="9661893" y="1250506"/>
                </a:lnTo>
                <a:cubicBezTo>
                  <a:pt x="9347587" y="1027055"/>
                  <a:pt x="8546004" y="807226"/>
                  <a:pt x="7822387" y="770258"/>
                </a:cubicBezTo>
                <a:cubicBezTo>
                  <a:pt x="7747947" y="824675"/>
                  <a:pt x="7698324" y="894732"/>
                  <a:pt x="7674507" y="980004"/>
                </a:cubicBezTo>
                <a:cubicBezTo>
                  <a:pt x="7648627" y="1072338"/>
                  <a:pt x="7655615" y="1153010"/>
                  <a:pt x="7684727" y="1223264"/>
                </a:cubicBezTo>
                <a:lnTo>
                  <a:pt x="7739595" y="1314273"/>
                </a:lnTo>
                <a:lnTo>
                  <a:pt x="7668026" y="1314273"/>
                </a:lnTo>
                <a:lnTo>
                  <a:pt x="7661551" y="1306239"/>
                </a:lnTo>
                <a:cubicBezTo>
                  <a:pt x="7598096" y="1203562"/>
                  <a:pt x="7583390" y="1089593"/>
                  <a:pt x="7618186" y="965580"/>
                </a:cubicBezTo>
                <a:cubicBezTo>
                  <a:pt x="7640106" y="888813"/>
                  <a:pt x="7679375" y="822515"/>
                  <a:pt x="7736424" y="767665"/>
                </a:cubicBezTo>
                <a:cubicBezTo>
                  <a:pt x="7559191" y="762201"/>
                  <a:pt x="7387630" y="768506"/>
                  <a:pt x="7231288" y="788993"/>
                </a:cubicBezTo>
                <a:cubicBezTo>
                  <a:pt x="7193569" y="931854"/>
                  <a:pt x="7188950" y="1068443"/>
                  <a:pt x="7216921" y="1195805"/>
                </a:cubicBezTo>
                <a:lnTo>
                  <a:pt x="7259687" y="1314273"/>
                </a:lnTo>
                <a:lnTo>
                  <a:pt x="7192363" y="1314273"/>
                </a:lnTo>
                <a:lnTo>
                  <a:pt x="7175622" y="1269704"/>
                </a:lnTo>
                <a:cubicBezTo>
                  <a:pt x="7135443" y="1138775"/>
                  <a:pt x="7123733" y="981493"/>
                  <a:pt x="7168461" y="797173"/>
                </a:cubicBezTo>
                <a:cubicBezTo>
                  <a:pt x="6966991" y="829635"/>
                  <a:pt x="6793189" y="887926"/>
                  <a:pt x="6667066" y="977875"/>
                </a:cubicBezTo>
                <a:cubicBezTo>
                  <a:pt x="6654000" y="987229"/>
                  <a:pt x="6635769" y="984361"/>
                  <a:pt x="6626288" y="971436"/>
                </a:cubicBezTo>
                <a:cubicBezTo>
                  <a:pt x="6616809" y="958511"/>
                  <a:pt x="6619686" y="940497"/>
                  <a:pt x="6632754" y="931144"/>
                </a:cubicBezTo>
                <a:cubicBezTo>
                  <a:pt x="6762936" y="837584"/>
                  <a:pt x="6951583" y="772900"/>
                  <a:pt x="7184126" y="738242"/>
                </a:cubicBezTo>
                <a:cubicBezTo>
                  <a:pt x="7189441" y="719879"/>
                  <a:pt x="7195747" y="701088"/>
                  <a:pt x="7202561" y="681848"/>
                </a:cubicBezTo>
                <a:cubicBezTo>
                  <a:pt x="7319593" y="350027"/>
                  <a:pt x="7568707" y="128379"/>
                  <a:pt x="7922530" y="40803"/>
                </a:cubicBezTo>
                <a:cubicBezTo>
                  <a:pt x="8048780" y="9597"/>
                  <a:pt x="8183617" y="-3447"/>
                  <a:pt x="8324679" y="773"/>
                </a:cubicBezTo>
                <a:close/>
              </a:path>
            </a:pathLst>
          </a:custGeom>
          <a:solidFill>
            <a:schemeClr val="accent6"/>
          </a:solidFill>
          <a:ln w="25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7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507B01F-B569-D201-E5C1-D49428F839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0135146 w 12192000"/>
              <a:gd name="connsiteY0" fmla="*/ 6333944 h 6857999"/>
              <a:gd name="connsiteX1" fmla="*/ 10700781 w 12192000"/>
              <a:gd name="connsiteY1" fmla="*/ 6752368 h 6857999"/>
              <a:gd name="connsiteX2" fmla="*/ 10087366 w 12192000"/>
              <a:gd name="connsiteY2" fmla="*/ 6421348 h 6857999"/>
              <a:gd name="connsiteX3" fmla="*/ 10079416 w 12192000"/>
              <a:gd name="connsiteY3" fmla="*/ 6395438 h 6857999"/>
              <a:gd name="connsiteX4" fmla="*/ 10083076 w 12192000"/>
              <a:gd name="connsiteY4" fmla="*/ 6372843 h 6857999"/>
              <a:gd name="connsiteX5" fmla="*/ 10135146 w 12192000"/>
              <a:gd name="connsiteY5" fmla="*/ 6333944 h 6857999"/>
              <a:gd name="connsiteX6" fmla="*/ 9143133 w 12192000"/>
              <a:gd name="connsiteY6" fmla="*/ 5715432 h 6857999"/>
              <a:gd name="connsiteX7" fmla="*/ 9265696 w 12192000"/>
              <a:gd name="connsiteY7" fmla="*/ 5715597 h 6857999"/>
              <a:gd name="connsiteX8" fmla="*/ 10269102 w 12192000"/>
              <a:gd name="connsiteY8" fmla="*/ 6002767 h 6857999"/>
              <a:gd name="connsiteX9" fmla="*/ 11028698 w 12192000"/>
              <a:gd name="connsiteY9" fmla="*/ 6786399 h 6857999"/>
              <a:gd name="connsiteX10" fmla="*/ 11060803 w 12192000"/>
              <a:gd name="connsiteY10" fmla="*/ 6857999 h 6857999"/>
              <a:gd name="connsiteX11" fmla="*/ 11028859 w 12192000"/>
              <a:gd name="connsiteY11" fmla="*/ 6857999 h 6857999"/>
              <a:gd name="connsiteX12" fmla="*/ 10946376 w 12192000"/>
              <a:gd name="connsiteY12" fmla="*/ 6833614 h 6857999"/>
              <a:gd name="connsiteX13" fmla="*/ 10807870 w 12192000"/>
              <a:gd name="connsiteY13" fmla="*/ 6789324 h 6857999"/>
              <a:gd name="connsiteX14" fmla="*/ 10131103 w 12192000"/>
              <a:gd name="connsiteY14" fmla="*/ 6276807 h 6857999"/>
              <a:gd name="connsiteX15" fmla="*/ 10029827 w 12192000"/>
              <a:gd name="connsiteY15" fmla="*/ 6351398 h 6857999"/>
              <a:gd name="connsiteX16" fmla="*/ 10035969 w 12192000"/>
              <a:gd name="connsiteY16" fmla="*/ 6446863 h 6857999"/>
              <a:gd name="connsiteX17" fmla="*/ 10774425 w 12192000"/>
              <a:gd name="connsiteY17" fmla="*/ 6838303 h 6857999"/>
              <a:gd name="connsiteX18" fmla="*/ 10789631 w 12192000"/>
              <a:gd name="connsiteY18" fmla="*/ 6857999 h 6857999"/>
              <a:gd name="connsiteX19" fmla="*/ 10371335 w 12192000"/>
              <a:gd name="connsiteY19" fmla="*/ 6857999 h 6857999"/>
              <a:gd name="connsiteX20" fmla="*/ 10366026 w 12192000"/>
              <a:gd name="connsiteY20" fmla="*/ 6856011 h 6857999"/>
              <a:gd name="connsiteX21" fmla="*/ 9282999 w 12192000"/>
              <a:gd name="connsiteY21" fmla="*/ 6089972 h 6857999"/>
              <a:gd name="connsiteX22" fmla="*/ 8867547 w 12192000"/>
              <a:gd name="connsiteY22" fmla="*/ 5738631 h 6857999"/>
              <a:gd name="connsiteX23" fmla="*/ 9143133 w 12192000"/>
              <a:gd name="connsiteY23" fmla="*/ 5715432 h 6857999"/>
              <a:gd name="connsiteX24" fmla="*/ 3062729 w 12192000"/>
              <a:gd name="connsiteY24" fmla="*/ 1 h 6857999"/>
              <a:gd name="connsiteX25" fmla="*/ 3092852 w 12192000"/>
              <a:gd name="connsiteY25" fmla="*/ 52231 h 6857999"/>
              <a:gd name="connsiteX26" fmla="*/ 4471504 w 12192000"/>
              <a:gd name="connsiteY26" fmla="*/ 1272329 h 6857999"/>
              <a:gd name="connsiteX27" fmla="*/ 4666634 w 12192000"/>
              <a:gd name="connsiteY27" fmla="*/ 1168291 h 6857999"/>
              <a:gd name="connsiteX28" fmla="*/ 4800300 w 12192000"/>
              <a:gd name="connsiteY28" fmla="*/ 685424 h 6857999"/>
              <a:gd name="connsiteX29" fmla="*/ 4549176 w 12192000"/>
              <a:gd name="connsiteY29" fmla="*/ 189539 h 6857999"/>
              <a:gd name="connsiteX30" fmla="*/ 5280541 w 12192000"/>
              <a:gd name="connsiteY30" fmla="*/ 263956 h 6857999"/>
              <a:gd name="connsiteX31" fmla="*/ 5534097 w 12192000"/>
              <a:gd name="connsiteY31" fmla="*/ 92366 h 6857999"/>
              <a:gd name="connsiteX32" fmla="*/ 5574816 w 12192000"/>
              <a:gd name="connsiteY32" fmla="*/ 1 h 6857999"/>
              <a:gd name="connsiteX33" fmla="*/ 5516182 w 12192000"/>
              <a:gd name="connsiteY33" fmla="*/ 1 h 6857999"/>
              <a:gd name="connsiteX34" fmla="*/ 5487757 w 12192000"/>
              <a:gd name="connsiteY34" fmla="*/ 64311 h 6857999"/>
              <a:gd name="connsiteX35" fmla="*/ 5266814 w 12192000"/>
              <a:gd name="connsiteY35" fmla="*/ 212434 h 6857999"/>
              <a:gd name="connsiteX36" fmla="*/ 4491653 w 12192000"/>
              <a:gd name="connsiteY36" fmla="*/ 115568 h 6857999"/>
              <a:gd name="connsiteX37" fmla="*/ 4393099 w 12192000"/>
              <a:gd name="connsiteY37" fmla="*/ 1 h 6857999"/>
              <a:gd name="connsiteX38" fmla="*/ 4322423 w 12192000"/>
              <a:gd name="connsiteY38" fmla="*/ 1 h 6857999"/>
              <a:gd name="connsiteX39" fmla="*/ 4395128 w 12192000"/>
              <a:gd name="connsiteY39" fmla="*/ 80607 h 6857999"/>
              <a:gd name="connsiteX40" fmla="*/ 4207872 w 12192000"/>
              <a:gd name="connsiteY40" fmla="*/ 4871 h 6857999"/>
              <a:gd name="connsiteX41" fmla="*/ 4197487 w 12192000"/>
              <a:gd name="connsiteY41" fmla="*/ 1 h 6857999"/>
              <a:gd name="connsiteX42" fmla="*/ 4070132 w 12192000"/>
              <a:gd name="connsiteY42" fmla="*/ 1 h 6857999"/>
              <a:gd name="connsiteX43" fmla="*/ 4075841 w 12192000"/>
              <a:gd name="connsiteY43" fmla="*/ 2923 h 6857999"/>
              <a:gd name="connsiteX44" fmla="*/ 4460043 w 12192000"/>
              <a:gd name="connsiteY44" fmla="*/ 160765 h 6857999"/>
              <a:gd name="connsiteX45" fmla="*/ 4631419 w 12192000"/>
              <a:gd name="connsiteY45" fmla="*/ 1128281 h 6857999"/>
              <a:gd name="connsiteX46" fmla="*/ 4457848 w 12192000"/>
              <a:gd name="connsiteY46" fmla="*/ 1221097 h 6857999"/>
              <a:gd name="connsiteX47" fmla="*/ 3155620 w 12192000"/>
              <a:gd name="connsiteY47" fmla="*/ 52613 h 6857999"/>
              <a:gd name="connsiteX48" fmla="*/ 3124938 w 12192000"/>
              <a:gd name="connsiteY48" fmla="*/ 1 h 6857999"/>
              <a:gd name="connsiteX49" fmla="*/ 0 w 12192000"/>
              <a:gd name="connsiteY49" fmla="*/ 0 h 6857999"/>
              <a:gd name="connsiteX50" fmla="*/ 2002029 w 12192000"/>
              <a:gd name="connsiteY50" fmla="*/ 0 h 6857999"/>
              <a:gd name="connsiteX51" fmla="*/ 1993766 w 12192000"/>
              <a:gd name="connsiteY51" fmla="*/ 41560 h 6857999"/>
              <a:gd name="connsiteX52" fmla="*/ 2014481 w 12192000"/>
              <a:gd name="connsiteY52" fmla="*/ 72829 h 6857999"/>
              <a:gd name="connsiteX53" fmla="*/ 2026162 w 12192000"/>
              <a:gd name="connsiteY53" fmla="*/ 72705 h 6857999"/>
              <a:gd name="connsiteX54" fmla="*/ 2045700 w 12192000"/>
              <a:gd name="connsiteY54" fmla="*/ 52110 h 6857999"/>
              <a:gd name="connsiteX55" fmla="*/ 2056060 w 12192000"/>
              <a:gd name="connsiteY55" fmla="*/ 0 h 6857999"/>
              <a:gd name="connsiteX56" fmla="*/ 12192000 w 12192000"/>
              <a:gd name="connsiteY56" fmla="*/ 0 h 6857999"/>
              <a:gd name="connsiteX57" fmla="*/ 12192000 w 12192000"/>
              <a:gd name="connsiteY57" fmla="*/ 6857999 h 6857999"/>
              <a:gd name="connsiteX58" fmla="*/ 11878670 w 12192000"/>
              <a:gd name="connsiteY58" fmla="*/ 6857999 h 6857999"/>
              <a:gd name="connsiteX59" fmla="*/ 11894435 w 12192000"/>
              <a:gd name="connsiteY59" fmla="*/ 6851245 h 6857999"/>
              <a:gd name="connsiteX60" fmla="*/ 12124074 w 12192000"/>
              <a:gd name="connsiteY60" fmla="*/ 6727810 h 6857999"/>
              <a:gd name="connsiteX61" fmla="*/ 12136820 w 12192000"/>
              <a:gd name="connsiteY61" fmla="*/ 6702401 h 6857999"/>
              <a:gd name="connsiteX62" fmla="*/ 12132015 w 12192000"/>
              <a:gd name="connsiteY62" fmla="*/ 6688485 h 6857999"/>
              <a:gd name="connsiteX63" fmla="*/ 12113722 w 12192000"/>
              <a:gd name="connsiteY63" fmla="*/ 6676466 h 6857999"/>
              <a:gd name="connsiteX64" fmla="*/ 12092025 w 12192000"/>
              <a:gd name="connsiteY64" fmla="*/ 6680939 h 6857999"/>
              <a:gd name="connsiteX65" fmla="*/ 11780763 w 12192000"/>
              <a:gd name="connsiteY65" fmla="*/ 6838099 h 6857999"/>
              <a:gd name="connsiteX66" fmla="*/ 11722924 w 12192000"/>
              <a:gd name="connsiteY66" fmla="*/ 6857999 h 6857999"/>
              <a:gd name="connsiteX67" fmla="*/ 11123557 w 12192000"/>
              <a:gd name="connsiteY67" fmla="*/ 6857999 h 6857999"/>
              <a:gd name="connsiteX68" fmla="*/ 11090457 w 12192000"/>
              <a:gd name="connsiteY68" fmla="*/ 6782732 h 6857999"/>
              <a:gd name="connsiteX69" fmla="*/ 10299606 w 12192000"/>
              <a:gd name="connsiteY69" fmla="*/ 5954096 h 6857999"/>
              <a:gd name="connsiteX70" fmla="*/ 9268017 w 12192000"/>
              <a:gd name="connsiteY70" fmla="*/ 5658367 h 6857999"/>
              <a:gd name="connsiteX71" fmla="*/ 8763224 w 12192000"/>
              <a:gd name="connsiteY71" fmla="*/ 5699175 h 6857999"/>
              <a:gd name="connsiteX72" fmla="*/ 8741214 w 12192000"/>
              <a:gd name="connsiteY72" fmla="*/ 5725210 h 6857999"/>
              <a:gd name="connsiteX73" fmla="*/ 8759653 w 12192000"/>
              <a:gd name="connsiteY73" fmla="*/ 5753798 h 6857999"/>
              <a:gd name="connsiteX74" fmla="*/ 9240395 w 12192000"/>
              <a:gd name="connsiteY74" fmla="*/ 6128517 h 6857999"/>
              <a:gd name="connsiteX75" fmla="*/ 10119833 w 12192000"/>
              <a:gd name="connsiteY75" fmla="*/ 6806404 h 6857999"/>
              <a:gd name="connsiteX76" fmla="*/ 10232429 w 12192000"/>
              <a:gd name="connsiteY76" fmla="*/ 6857999 h 6857999"/>
              <a:gd name="connsiteX77" fmla="*/ 9688706 w 12192000"/>
              <a:gd name="connsiteY77" fmla="*/ 6857999 h 6857999"/>
              <a:gd name="connsiteX78" fmla="*/ 9636767 w 12192000"/>
              <a:gd name="connsiteY78" fmla="*/ 6838434 h 6857999"/>
              <a:gd name="connsiteX79" fmla="*/ 9001930 w 12192000"/>
              <a:gd name="connsiteY79" fmla="*/ 6476540 h 6857999"/>
              <a:gd name="connsiteX80" fmla="*/ 8883820 w 12192000"/>
              <a:gd name="connsiteY80" fmla="*/ 6353062 h 6857999"/>
              <a:gd name="connsiteX81" fmla="*/ 8003043 w 12192000"/>
              <a:gd name="connsiteY81" fmla="*/ 5701144 h 6857999"/>
              <a:gd name="connsiteX82" fmla="*/ 7578068 w 12192000"/>
              <a:gd name="connsiteY82" fmla="*/ 5617654 h 6857999"/>
              <a:gd name="connsiteX83" fmla="*/ 6935965 w 12192000"/>
              <a:gd name="connsiteY83" fmla="*/ 5704753 h 6857999"/>
              <a:gd name="connsiteX84" fmla="*/ 6554354 w 12192000"/>
              <a:gd name="connsiteY84" fmla="*/ 5750056 h 6857999"/>
              <a:gd name="connsiteX85" fmla="*/ 6522901 w 12192000"/>
              <a:gd name="connsiteY85" fmla="*/ 5760800 h 6857999"/>
              <a:gd name="connsiteX86" fmla="*/ 6522822 w 12192000"/>
              <a:gd name="connsiteY86" fmla="*/ 5794009 h 6857999"/>
              <a:gd name="connsiteX87" fmla="*/ 7244991 w 12192000"/>
              <a:gd name="connsiteY87" fmla="*/ 6476594 h 6857999"/>
              <a:gd name="connsiteX88" fmla="*/ 8924861 w 12192000"/>
              <a:gd name="connsiteY88" fmla="*/ 6636618 h 6857999"/>
              <a:gd name="connsiteX89" fmla="*/ 8946829 w 12192000"/>
              <a:gd name="connsiteY89" fmla="*/ 6607450 h 6857999"/>
              <a:gd name="connsiteX90" fmla="*/ 8946692 w 12192000"/>
              <a:gd name="connsiteY90" fmla="*/ 6606707 h 6857999"/>
              <a:gd name="connsiteX91" fmla="*/ 8922139 w 12192000"/>
              <a:gd name="connsiteY91" fmla="*/ 6580389 h 6857999"/>
              <a:gd name="connsiteX92" fmla="*/ 7421048 w 12192000"/>
              <a:gd name="connsiteY92" fmla="*/ 6146520 h 6857999"/>
              <a:gd name="connsiteX93" fmla="*/ 7413173 w 12192000"/>
              <a:gd name="connsiteY93" fmla="*/ 6097751 h 6857999"/>
              <a:gd name="connsiteX94" fmla="*/ 7461095 w 12192000"/>
              <a:gd name="connsiteY94" fmla="*/ 6050566 h 6857999"/>
              <a:gd name="connsiteX95" fmla="*/ 8614685 w 12192000"/>
              <a:gd name="connsiteY95" fmla="*/ 6414172 h 6857999"/>
              <a:gd name="connsiteX96" fmla="*/ 8653369 w 12192000"/>
              <a:gd name="connsiteY96" fmla="*/ 6401796 h 6857999"/>
              <a:gd name="connsiteX97" fmla="*/ 8640922 w 12192000"/>
              <a:gd name="connsiteY97" fmla="*/ 6363217 h 6857999"/>
              <a:gd name="connsiteX98" fmla="*/ 7439377 w 12192000"/>
              <a:gd name="connsiteY98" fmla="*/ 5997204 h 6857999"/>
              <a:gd name="connsiteX99" fmla="*/ 7358545 w 12192000"/>
              <a:gd name="connsiteY99" fmla="*/ 6079242 h 6857999"/>
              <a:gd name="connsiteX100" fmla="*/ 7371962 w 12192000"/>
              <a:gd name="connsiteY100" fmla="*/ 6176211 h 6857999"/>
              <a:gd name="connsiteX101" fmla="*/ 8759850 w 12192000"/>
              <a:gd name="connsiteY101" fmla="*/ 6613186 h 6857999"/>
              <a:gd name="connsiteX102" fmla="*/ 7274614 w 12192000"/>
              <a:gd name="connsiteY102" fmla="*/ 6427318 h 6857999"/>
              <a:gd name="connsiteX103" fmla="*/ 6610458 w 12192000"/>
              <a:gd name="connsiteY103" fmla="*/ 5814750 h 6857999"/>
              <a:gd name="connsiteX104" fmla="*/ 6948930 w 12192000"/>
              <a:gd name="connsiteY104" fmla="*/ 5760255 h 6857999"/>
              <a:gd name="connsiteX105" fmla="*/ 7981409 w 12192000"/>
              <a:gd name="connsiteY105" fmla="*/ 5753708 h 6857999"/>
              <a:gd name="connsiteX106" fmla="*/ 8842163 w 12192000"/>
              <a:gd name="connsiteY106" fmla="*/ 6391741 h 6857999"/>
              <a:gd name="connsiteX107" fmla="*/ 8961122 w 12192000"/>
              <a:gd name="connsiteY107" fmla="*/ 6516059 h 6857999"/>
              <a:gd name="connsiteX108" fmla="*/ 9401640 w 12192000"/>
              <a:gd name="connsiteY108" fmla="*/ 6799964 h 6857999"/>
              <a:gd name="connsiteX109" fmla="*/ 9534328 w 12192000"/>
              <a:gd name="connsiteY109" fmla="*/ 6857999 h 6857999"/>
              <a:gd name="connsiteX110" fmla="*/ 0 w 12192000"/>
              <a:gd name="connsiteY110" fmla="*/ 6857999 h 6857999"/>
              <a:gd name="connsiteX111" fmla="*/ 0 w 12192000"/>
              <a:gd name="connsiteY111" fmla="*/ 667365 h 6857999"/>
              <a:gd name="connsiteX112" fmla="*/ 143316 w 12192000"/>
              <a:gd name="connsiteY112" fmla="*/ 620806 h 6857999"/>
              <a:gd name="connsiteX113" fmla="*/ 322278 w 12192000"/>
              <a:gd name="connsiteY113" fmla="*/ 1290166 h 6857999"/>
              <a:gd name="connsiteX114" fmla="*/ 668860 w 12192000"/>
              <a:gd name="connsiteY114" fmla="*/ 1345391 h 6857999"/>
              <a:gd name="connsiteX115" fmla="*/ 1701076 w 12192000"/>
              <a:gd name="connsiteY115" fmla="*/ 193297 h 6857999"/>
              <a:gd name="connsiteX116" fmla="*/ 1499720 w 12192000"/>
              <a:gd name="connsiteY116" fmla="*/ 1982690 h 6857999"/>
              <a:gd name="connsiteX117" fmla="*/ 1750566 w 12192000"/>
              <a:gd name="connsiteY117" fmla="*/ 2141327 h 6857999"/>
              <a:gd name="connsiteX118" fmla="*/ 1885737 w 12192000"/>
              <a:gd name="connsiteY118" fmla="*/ 2132120 h 6857999"/>
              <a:gd name="connsiteX119" fmla="*/ 2406161 w 12192000"/>
              <a:gd name="connsiteY119" fmla="*/ 1458095 h 6857999"/>
              <a:gd name="connsiteX120" fmla="*/ 3010248 w 12192000"/>
              <a:gd name="connsiteY120" fmla="*/ 2013793 h 6857999"/>
              <a:gd name="connsiteX121" fmla="*/ 3027231 w 12192000"/>
              <a:gd name="connsiteY121" fmla="*/ 2008956 h 6857999"/>
              <a:gd name="connsiteX122" fmla="*/ 3241029 w 12192000"/>
              <a:gd name="connsiteY122" fmla="*/ 1818805 h 6857999"/>
              <a:gd name="connsiteX123" fmla="*/ 3066561 w 12192000"/>
              <a:gd name="connsiteY123" fmla="*/ 51700 h 6857999"/>
              <a:gd name="connsiteX124" fmla="*/ 3050510 w 12192000"/>
              <a:gd name="connsiteY124" fmla="*/ 1 h 6857999"/>
              <a:gd name="connsiteX125" fmla="*/ 2992630 w 12192000"/>
              <a:gd name="connsiteY125" fmla="*/ 1 h 6857999"/>
              <a:gd name="connsiteX126" fmla="*/ 3010992 w 12192000"/>
              <a:gd name="connsiteY126" fmla="*/ 58958 h 6857999"/>
              <a:gd name="connsiteX127" fmla="*/ 3192446 w 12192000"/>
              <a:gd name="connsiteY127" fmla="*/ 1795694 h 6857999"/>
              <a:gd name="connsiteX128" fmla="*/ 3010963 w 12192000"/>
              <a:gd name="connsiteY128" fmla="*/ 1958373 h 6857999"/>
              <a:gd name="connsiteX129" fmla="*/ 2997102 w 12192000"/>
              <a:gd name="connsiteY129" fmla="*/ 1962125 h 6857999"/>
              <a:gd name="connsiteX130" fmla="*/ 2431572 w 12192000"/>
              <a:gd name="connsiteY130" fmla="*/ 1376787 h 6857999"/>
              <a:gd name="connsiteX131" fmla="*/ 2533308 w 12192000"/>
              <a:gd name="connsiteY131" fmla="*/ 46586 h 6857999"/>
              <a:gd name="connsiteX132" fmla="*/ 2520117 w 12192000"/>
              <a:gd name="connsiteY132" fmla="*/ 1 h 6857999"/>
              <a:gd name="connsiteX133" fmla="*/ 2465177 w 12192000"/>
              <a:gd name="connsiteY133" fmla="*/ 1 h 6857999"/>
              <a:gd name="connsiteX134" fmla="*/ 2466314 w 12192000"/>
              <a:gd name="connsiteY134" fmla="*/ 2818 h 6857999"/>
              <a:gd name="connsiteX135" fmla="*/ 2400690 w 12192000"/>
              <a:gd name="connsiteY135" fmla="*/ 1289716 h 6857999"/>
              <a:gd name="connsiteX136" fmla="*/ 2249945 w 12192000"/>
              <a:gd name="connsiteY136" fmla="*/ 33190 h 6857999"/>
              <a:gd name="connsiteX137" fmla="*/ 2259213 w 12192000"/>
              <a:gd name="connsiteY137" fmla="*/ 1 h 6857999"/>
              <a:gd name="connsiteX138" fmla="*/ 2204708 w 12192000"/>
              <a:gd name="connsiteY138" fmla="*/ 1 h 6857999"/>
              <a:gd name="connsiteX139" fmla="*/ 2199444 w 12192000"/>
              <a:gd name="connsiteY139" fmla="*/ 18739 h 6857999"/>
              <a:gd name="connsiteX140" fmla="*/ 2375852 w 12192000"/>
              <a:gd name="connsiteY140" fmla="*/ 1378288 h 6857999"/>
              <a:gd name="connsiteX141" fmla="*/ 1873099 w 12192000"/>
              <a:gd name="connsiteY141" fmla="*/ 2080018 h 6857999"/>
              <a:gd name="connsiteX142" fmla="*/ 1756067 w 12192000"/>
              <a:gd name="connsiteY142" fmla="*/ 2087804 h 6857999"/>
              <a:gd name="connsiteX143" fmla="*/ 1545095 w 12192000"/>
              <a:gd name="connsiteY143" fmla="*/ 1954441 h 6857999"/>
              <a:gd name="connsiteX144" fmla="*/ 1814478 w 12192000"/>
              <a:gd name="connsiteY144" fmla="*/ 27158 h 6857999"/>
              <a:gd name="connsiteX145" fmla="*/ 1824173 w 12192000"/>
              <a:gd name="connsiteY145" fmla="*/ 1 h 6857999"/>
              <a:gd name="connsiteX146" fmla="*/ 1738866 w 12192000"/>
              <a:gd name="connsiteY146" fmla="*/ 1 h 6857999"/>
              <a:gd name="connsiteX147" fmla="*/ 1706213 w 12192000"/>
              <a:gd name="connsiteY147" fmla="*/ 64745 h 6857999"/>
              <a:gd name="connsiteX148" fmla="*/ 655787 w 12192000"/>
              <a:gd name="connsiteY148" fmla="*/ 1292779 h 6857999"/>
              <a:gd name="connsiteX149" fmla="*/ 349971 w 12192000"/>
              <a:gd name="connsiteY149" fmla="*/ 1244090 h 6857999"/>
              <a:gd name="connsiteX150" fmla="*/ 206755 w 12192000"/>
              <a:gd name="connsiteY150" fmla="*/ 593315 h 6857999"/>
              <a:gd name="connsiteX151" fmla="*/ 979940 w 12192000"/>
              <a:gd name="connsiteY151" fmla="*/ 53843 h 6857999"/>
              <a:gd name="connsiteX152" fmla="*/ 1032495 w 12192000"/>
              <a:gd name="connsiteY152" fmla="*/ 1 h 6857999"/>
              <a:gd name="connsiteX153" fmla="*/ 959640 w 12192000"/>
              <a:gd name="connsiteY153" fmla="*/ 1 h 6857999"/>
              <a:gd name="connsiteX154" fmla="*/ 800121 w 12192000"/>
              <a:gd name="connsiteY154" fmla="*/ 144458 h 6857999"/>
              <a:gd name="connsiteX155" fmla="*/ 230627 w 12192000"/>
              <a:gd name="connsiteY155" fmla="*/ 524425 h 6857999"/>
              <a:gd name="connsiteX156" fmla="*/ 423172 w 12192000"/>
              <a:gd name="connsiteY156" fmla="*/ 147244 h 6857999"/>
              <a:gd name="connsiteX157" fmla="*/ 525254 w 12192000"/>
              <a:gd name="connsiteY157" fmla="*/ 1 h 6857999"/>
              <a:gd name="connsiteX158" fmla="*/ 458645 w 12192000"/>
              <a:gd name="connsiteY158" fmla="*/ 1 h 6857999"/>
              <a:gd name="connsiteX159" fmla="*/ 357418 w 12192000"/>
              <a:gd name="connsiteY159" fmla="*/ 150169 h 6857999"/>
              <a:gd name="connsiteX160" fmla="*/ 163413 w 12192000"/>
              <a:gd name="connsiteY160" fmla="*/ 554090 h 6857999"/>
              <a:gd name="connsiteX161" fmla="*/ 71381 w 12192000"/>
              <a:gd name="connsiteY161" fmla="*/ 589612 h 6857999"/>
              <a:gd name="connsiteX162" fmla="*/ 0 w 12192000"/>
              <a:gd name="connsiteY162" fmla="*/ 61091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192000" h="6857999">
                <a:moveTo>
                  <a:pt x="10135146" y="6333944"/>
                </a:moveTo>
                <a:cubicBezTo>
                  <a:pt x="10249248" y="6326149"/>
                  <a:pt x="10486149" y="6511576"/>
                  <a:pt x="10700781" y="6752368"/>
                </a:cubicBezTo>
                <a:cubicBezTo>
                  <a:pt x="10429124" y="6656176"/>
                  <a:pt x="10142036" y="6530615"/>
                  <a:pt x="10087366" y="6421348"/>
                </a:cubicBezTo>
                <a:cubicBezTo>
                  <a:pt x="10082877" y="6412052"/>
                  <a:pt x="10080216" y="6403494"/>
                  <a:pt x="10079416" y="6395438"/>
                </a:cubicBezTo>
                <a:cubicBezTo>
                  <a:pt x="10078820" y="6387651"/>
                  <a:pt x="10080087" y="6380367"/>
                  <a:pt x="10083076" y="6372843"/>
                </a:cubicBezTo>
                <a:cubicBezTo>
                  <a:pt x="10093118" y="6347776"/>
                  <a:pt x="10109283" y="6335846"/>
                  <a:pt x="10135146" y="6333944"/>
                </a:cubicBezTo>
                <a:close/>
                <a:moveTo>
                  <a:pt x="9143133" y="5715432"/>
                </a:moveTo>
                <a:cubicBezTo>
                  <a:pt x="9181807" y="5714489"/>
                  <a:pt x="9222787" y="5714431"/>
                  <a:pt x="9265696" y="5715597"/>
                </a:cubicBezTo>
                <a:cubicBezTo>
                  <a:pt x="9551757" y="5723369"/>
                  <a:pt x="9923541" y="5785550"/>
                  <a:pt x="10269102" y="6002767"/>
                </a:cubicBezTo>
                <a:cubicBezTo>
                  <a:pt x="10760268" y="6311490"/>
                  <a:pt x="10933024" y="6583757"/>
                  <a:pt x="11028698" y="6786399"/>
                </a:cubicBezTo>
                <a:lnTo>
                  <a:pt x="11060803" y="6857999"/>
                </a:lnTo>
                <a:lnTo>
                  <a:pt x="11028859" y="6857999"/>
                </a:lnTo>
                <a:lnTo>
                  <a:pt x="10946376" y="6833614"/>
                </a:lnTo>
                <a:cubicBezTo>
                  <a:pt x="10902889" y="6820250"/>
                  <a:pt x="10856201" y="6805384"/>
                  <a:pt x="10807870" y="6789324"/>
                </a:cubicBezTo>
                <a:cubicBezTo>
                  <a:pt x="10573584" y="6507977"/>
                  <a:pt x="10285674" y="6266274"/>
                  <a:pt x="10131103" y="6276807"/>
                </a:cubicBezTo>
                <a:cubicBezTo>
                  <a:pt x="10083297" y="6280199"/>
                  <a:pt x="10048302" y="6305851"/>
                  <a:pt x="10029827" y="6351398"/>
                </a:cubicBezTo>
                <a:cubicBezTo>
                  <a:pt x="10017567" y="6381931"/>
                  <a:pt x="10019581" y="6413989"/>
                  <a:pt x="10035969" y="6446863"/>
                </a:cubicBezTo>
                <a:cubicBezTo>
                  <a:pt x="10108522" y="6592103"/>
                  <a:pt x="10487282" y="6742342"/>
                  <a:pt x="10774425" y="6838303"/>
                </a:cubicBezTo>
                <a:lnTo>
                  <a:pt x="10789631" y="6857999"/>
                </a:lnTo>
                <a:lnTo>
                  <a:pt x="10371335" y="6857999"/>
                </a:lnTo>
                <a:lnTo>
                  <a:pt x="10366026" y="6856011"/>
                </a:lnTo>
                <a:cubicBezTo>
                  <a:pt x="9734050" y="6588339"/>
                  <a:pt x="9483850" y="6311977"/>
                  <a:pt x="9282999" y="6089972"/>
                </a:cubicBezTo>
                <a:cubicBezTo>
                  <a:pt x="9156356" y="5949889"/>
                  <a:pt x="9044298" y="5826299"/>
                  <a:pt x="8867547" y="5738631"/>
                </a:cubicBezTo>
                <a:cubicBezTo>
                  <a:pt x="8931849" y="5729051"/>
                  <a:pt x="9027112" y="5718261"/>
                  <a:pt x="9143133" y="5715432"/>
                </a:cubicBezTo>
                <a:close/>
                <a:moveTo>
                  <a:pt x="3062729" y="1"/>
                </a:moveTo>
                <a:lnTo>
                  <a:pt x="3092852" y="52231"/>
                </a:lnTo>
                <a:cubicBezTo>
                  <a:pt x="3394577" y="565891"/>
                  <a:pt x="3970226" y="1396889"/>
                  <a:pt x="4471504" y="1272329"/>
                </a:cubicBezTo>
                <a:cubicBezTo>
                  <a:pt x="4540301" y="1255234"/>
                  <a:pt x="4605924" y="1220411"/>
                  <a:pt x="4666634" y="1168291"/>
                </a:cubicBezTo>
                <a:cubicBezTo>
                  <a:pt x="4803085" y="1051367"/>
                  <a:pt x="4848102" y="888960"/>
                  <a:pt x="4800300" y="685424"/>
                </a:cubicBezTo>
                <a:cubicBezTo>
                  <a:pt x="4765351" y="537332"/>
                  <a:pt x="4678987" y="367141"/>
                  <a:pt x="4549176" y="189539"/>
                </a:cubicBezTo>
                <a:cubicBezTo>
                  <a:pt x="4774873" y="259372"/>
                  <a:pt x="5061090" y="318487"/>
                  <a:pt x="5280541" y="263956"/>
                </a:cubicBezTo>
                <a:cubicBezTo>
                  <a:pt x="5396799" y="235068"/>
                  <a:pt x="5481664" y="177525"/>
                  <a:pt x="5534097" y="92366"/>
                </a:cubicBezTo>
                <a:lnTo>
                  <a:pt x="5574816" y="1"/>
                </a:lnTo>
                <a:lnTo>
                  <a:pt x="5516182" y="1"/>
                </a:lnTo>
                <a:lnTo>
                  <a:pt x="5487757" y="64311"/>
                </a:lnTo>
                <a:cubicBezTo>
                  <a:pt x="5442323" y="137575"/>
                  <a:pt x="5368267" y="187224"/>
                  <a:pt x="5266814" y="212434"/>
                </a:cubicBezTo>
                <a:cubicBezTo>
                  <a:pt x="5035171" y="269994"/>
                  <a:pt x="4718793" y="192449"/>
                  <a:pt x="4491653" y="115568"/>
                </a:cubicBezTo>
                <a:lnTo>
                  <a:pt x="4393099" y="1"/>
                </a:lnTo>
                <a:lnTo>
                  <a:pt x="4322423" y="1"/>
                </a:lnTo>
                <a:lnTo>
                  <a:pt x="4395128" y="80607"/>
                </a:lnTo>
                <a:cubicBezTo>
                  <a:pt x="4331282" y="56853"/>
                  <a:pt x="4268663" y="31440"/>
                  <a:pt x="4207872" y="4871"/>
                </a:cubicBezTo>
                <a:lnTo>
                  <a:pt x="4197487" y="1"/>
                </a:lnTo>
                <a:lnTo>
                  <a:pt x="4070132" y="1"/>
                </a:lnTo>
                <a:lnTo>
                  <a:pt x="4075841" y="2923"/>
                </a:lnTo>
                <a:cubicBezTo>
                  <a:pt x="4199222" y="61913"/>
                  <a:pt x="4329739" y="116067"/>
                  <a:pt x="4460043" y="160765"/>
                </a:cubicBezTo>
                <a:cubicBezTo>
                  <a:pt x="4657099" y="413008"/>
                  <a:pt x="4935040" y="867974"/>
                  <a:pt x="4631419" y="1128281"/>
                </a:cubicBezTo>
                <a:cubicBezTo>
                  <a:pt x="4577027" y="1174818"/>
                  <a:pt x="4518518" y="1206021"/>
                  <a:pt x="4457848" y="1221097"/>
                </a:cubicBezTo>
                <a:cubicBezTo>
                  <a:pt x="4003034" y="1334111"/>
                  <a:pt x="3455938" y="555749"/>
                  <a:pt x="3155620" y="52613"/>
                </a:cubicBezTo>
                <a:lnTo>
                  <a:pt x="3124938" y="1"/>
                </a:lnTo>
                <a:close/>
                <a:moveTo>
                  <a:pt x="0" y="0"/>
                </a:moveTo>
                <a:lnTo>
                  <a:pt x="2002029" y="0"/>
                </a:lnTo>
                <a:lnTo>
                  <a:pt x="1993766" y="41560"/>
                </a:lnTo>
                <a:cubicBezTo>
                  <a:pt x="1990848" y="55865"/>
                  <a:pt x="2000192" y="69900"/>
                  <a:pt x="2014481" y="72829"/>
                </a:cubicBezTo>
                <a:cubicBezTo>
                  <a:pt x="2018397" y="73708"/>
                  <a:pt x="2022387" y="73643"/>
                  <a:pt x="2026162" y="72705"/>
                </a:cubicBezTo>
                <a:cubicBezTo>
                  <a:pt x="2035740" y="70325"/>
                  <a:pt x="2043730" y="62784"/>
                  <a:pt x="2045700" y="52110"/>
                </a:cubicBezTo>
                <a:lnTo>
                  <a:pt x="2056060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1878670" y="6857999"/>
                </a:lnTo>
                <a:lnTo>
                  <a:pt x="11894435" y="6851245"/>
                </a:lnTo>
                <a:cubicBezTo>
                  <a:pt x="12035312" y="6787155"/>
                  <a:pt x="12118588" y="6731402"/>
                  <a:pt x="12124074" y="6727810"/>
                </a:cubicBezTo>
                <a:cubicBezTo>
                  <a:pt x="12133054" y="6722331"/>
                  <a:pt x="12137354" y="6712345"/>
                  <a:pt x="12136820" y="6702401"/>
                </a:cubicBezTo>
                <a:cubicBezTo>
                  <a:pt x="12136537" y="6697546"/>
                  <a:pt x="12134799" y="6692728"/>
                  <a:pt x="12132015" y="6688485"/>
                </a:cubicBezTo>
                <a:cubicBezTo>
                  <a:pt x="12127618" y="6681970"/>
                  <a:pt x="12120954" y="6677844"/>
                  <a:pt x="12113722" y="6676466"/>
                </a:cubicBezTo>
                <a:cubicBezTo>
                  <a:pt x="12106490" y="6675089"/>
                  <a:pt x="12098691" y="6676460"/>
                  <a:pt x="12092025" y="6680939"/>
                </a:cubicBezTo>
                <a:cubicBezTo>
                  <a:pt x="12090430" y="6681979"/>
                  <a:pt x="11972791" y="6760680"/>
                  <a:pt x="11780763" y="6838099"/>
                </a:cubicBezTo>
                <a:lnTo>
                  <a:pt x="11722924" y="6857999"/>
                </a:lnTo>
                <a:lnTo>
                  <a:pt x="11123557" y="6857999"/>
                </a:lnTo>
                <a:lnTo>
                  <a:pt x="11090457" y="6782732"/>
                </a:lnTo>
                <a:cubicBezTo>
                  <a:pt x="10993774" y="6571694"/>
                  <a:pt x="10821626" y="6282321"/>
                  <a:pt x="10299606" y="5954096"/>
                </a:cubicBezTo>
                <a:cubicBezTo>
                  <a:pt x="9944286" y="5730723"/>
                  <a:pt x="9562252" y="5666500"/>
                  <a:pt x="9268017" y="5658367"/>
                </a:cubicBezTo>
                <a:cubicBezTo>
                  <a:pt x="8973783" y="5650233"/>
                  <a:pt x="8767347" y="5698190"/>
                  <a:pt x="8763224" y="5699175"/>
                </a:cubicBezTo>
                <a:cubicBezTo>
                  <a:pt x="8750991" y="5702030"/>
                  <a:pt x="8742025" y="5712565"/>
                  <a:pt x="8741214" y="5725210"/>
                </a:cubicBezTo>
                <a:cubicBezTo>
                  <a:pt x="8740199" y="5737584"/>
                  <a:pt x="8747738" y="5749235"/>
                  <a:pt x="8759653" y="5753798"/>
                </a:cubicBezTo>
                <a:cubicBezTo>
                  <a:pt x="8976426" y="5836740"/>
                  <a:pt x="9092827" y="5965514"/>
                  <a:pt x="9240395" y="6128517"/>
                </a:cubicBezTo>
                <a:cubicBezTo>
                  <a:pt x="9419641" y="6326423"/>
                  <a:pt x="9637112" y="6566746"/>
                  <a:pt x="10119833" y="6806404"/>
                </a:cubicBezTo>
                <a:lnTo>
                  <a:pt x="10232429" y="6857999"/>
                </a:lnTo>
                <a:lnTo>
                  <a:pt x="9688706" y="6857999"/>
                </a:lnTo>
                <a:lnTo>
                  <a:pt x="9636767" y="6838434"/>
                </a:lnTo>
                <a:cubicBezTo>
                  <a:pt x="9416619" y="6751692"/>
                  <a:pt x="9147459" y="6624422"/>
                  <a:pt x="9001930" y="6476540"/>
                </a:cubicBezTo>
                <a:cubicBezTo>
                  <a:pt x="8962191" y="6436292"/>
                  <a:pt x="8924175" y="6395804"/>
                  <a:pt x="8883820" y="6353062"/>
                </a:cubicBezTo>
                <a:cubicBezTo>
                  <a:pt x="8663562" y="6119663"/>
                  <a:pt x="8435741" y="5878222"/>
                  <a:pt x="8003043" y="5701144"/>
                </a:cubicBezTo>
                <a:cubicBezTo>
                  <a:pt x="7862692" y="5643776"/>
                  <a:pt x="7718682" y="5620660"/>
                  <a:pt x="7578068" y="5617654"/>
                </a:cubicBezTo>
                <a:cubicBezTo>
                  <a:pt x="7343712" y="5612644"/>
                  <a:pt x="7118790" y="5663498"/>
                  <a:pt x="6935965" y="5704753"/>
                </a:cubicBezTo>
                <a:cubicBezTo>
                  <a:pt x="6773618" y="5741394"/>
                  <a:pt x="6633205" y="5773173"/>
                  <a:pt x="6554354" y="5750056"/>
                </a:cubicBezTo>
                <a:cubicBezTo>
                  <a:pt x="6542746" y="5746740"/>
                  <a:pt x="6530077" y="5750977"/>
                  <a:pt x="6522901" y="5760800"/>
                </a:cubicBezTo>
                <a:cubicBezTo>
                  <a:pt x="6515725" y="5770624"/>
                  <a:pt x="6515795" y="5783874"/>
                  <a:pt x="6522822" y="5794009"/>
                </a:cubicBezTo>
                <a:cubicBezTo>
                  <a:pt x="6525843" y="5798285"/>
                  <a:pt x="6832289" y="6229389"/>
                  <a:pt x="7244991" y="6476594"/>
                </a:cubicBezTo>
                <a:cubicBezTo>
                  <a:pt x="7671477" y="6732236"/>
                  <a:pt x="8283881" y="6790380"/>
                  <a:pt x="8924861" y="6636618"/>
                </a:cubicBezTo>
                <a:cubicBezTo>
                  <a:pt x="8938345" y="6633458"/>
                  <a:pt x="8947542" y="6621270"/>
                  <a:pt x="8946829" y="6607450"/>
                </a:cubicBezTo>
                <a:cubicBezTo>
                  <a:pt x="8946862" y="6607213"/>
                  <a:pt x="8946895" y="6606977"/>
                  <a:pt x="8946692" y="6606707"/>
                </a:cubicBezTo>
                <a:cubicBezTo>
                  <a:pt x="8945674" y="6593325"/>
                  <a:pt x="8935366" y="6582488"/>
                  <a:pt x="8922139" y="6580389"/>
                </a:cubicBezTo>
                <a:cubicBezTo>
                  <a:pt x="8546619" y="6527372"/>
                  <a:pt x="7544640" y="6346112"/>
                  <a:pt x="7421048" y="6146520"/>
                </a:cubicBezTo>
                <a:cubicBezTo>
                  <a:pt x="7410452" y="6129143"/>
                  <a:pt x="7407772" y="6113842"/>
                  <a:pt x="7413173" y="6097751"/>
                </a:cubicBezTo>
                <a:cubicBezTo>
                  <a:pt x="7420587" y="6075925"/>
                  <a:pt x="7436268" y="6060557"/>
                  <a:pt x="7461095" y="6050566"/>
                </a:cubicBezTo>
                <a:cubicBezTo>
                  <a:pt x="7667917" y="5967218"/>
                  <a:pt x="8364107" y="6284836"/>
                  <a:pt x="8614685" y="6414172"/>
                </a:cubicBezTo>
                <a:cubicBezTo>
                  <a:pt x="8628873" y="6421463"/>
                  <a:pt x="8646071" y="6415935"/>
                  <a:pt x="8653369" y="6401796"/>
                </a:cubicBezTo>
                <a:cubicBezTo>
                  <a:pt x="8660669" y="6387657"/>
                  <a:pt x="8655111" y="6370507"/>
                  <a:pt x="8640922" y="6363217"/>
                </a:cubicBezTo>
                <a:cubicBezTo>
                  <a:pt x="8603099" y="6343699"/>
                  <a:pt x="7712978" y="5887133"/>
                  <a:pt x="7439377" y="5997204"/>
                </a:cubicBezTo>
                <a:cubicBezTo>
                  <a:pt x="7398675" y="6013629"/>
                  <a:pt x="7371393" y="6041088"/>
                  <a:pt x="7358545" y="6079242"/>
                </a:cubicBezTo>
                <a:cubicBezTo>
                  <a:pt x="7347778" y="6111188"/>
                  <a:pt x="7352468" y="6144825"/>
                  <a:pt x="7371962" y="6176211"/>
                </a:cubicBezTo>
                <a:cubicBezTo>
                  <a:pt x="7503808" y="6389239"/>
                  <a:pt x="8394152" y="6553847"/>
                  <a:pt x="8759850" y="6613186"/>
                </a:cubicBezTo>
                <a:cubicBezTo>
                  <a:pt x="8189587" y="6720800"/>
                  <a:pt x="7654766" y="6655264"/>
                  <a:pt x="7274614" y="6427318"/>
                </a:cubicBezTo>
                <a:cubicBezTo>
                  <a:pt x="6958340" y="6237956"/>
                  <a:pt x="6705572" y="5936921"/>
                  <a:pt x="6610458" y="5814750"/>
                </a:cubicBezTo>
                <a:cubicBezTo>
                  <a:pt x="6698314" y="5816747"/>
                  <a:pt x="6812538" y="5790915"/>
                  <a:pt x="6948930" y="5760255"/>
                </a:cubicBezTo>
                <a:cubicBezTo>
                  <a:pt x="7249696" y="5692277"/>
                  <a:pt x="7624032" y="5607677"/>
                  <a:pt x="7981409" y="5753708"/>
                </a:cubicBezTo>
                <a:cubicBezTo>
                  <a:pt x="8402495" y="5925785"/>
                  <a:pt x="8626110" y="6162785"/>
                  <a:pt x="8842163" y="6391741"/>
                </a:cubicBezTo>
                <a:cubicBezTo>
                  <a:pt x="8881060" y="6432833"/>
                  <a:pt x="8921212" y="6475305"/>
                  <a:pt x="8961122" y="6516059"/>
                </a:cubicBezTo>
                <a:cubicBezTo>
                  <a:pt x="9068085" y="6624792"/>
                  <a:pt x="9234473" y="6721429"/>
                  <a:pt x="9401640" y="6799964"/>
                </a:cubicBezTo>
                <a:lnTo>
                  <a:pt x="9534328" y="6857999"/>
                </a:lnTo>
                <a:lnTo>
                  <a:pt x="0" y="6857999"/>
                </a:lnTo>
                <a:lnTo>
                  <a:pt x="0" y="667365"/>
                </a:lnTo>
                <a:lnTo>
                  <a:pt x="143316" y="620806"/>
                </a:lnTo>
                <a:cubicBezTo>
                  <a:pt x="55983" y="931680"/>
                  <a:pt x="117321" y="1162405"/>
                  <a:pt x="322278" y="1290166"/>
                </a:cubicBezTo>
                <a:cubicBezTo>
                  <a:pt x="429578" y="1357322"/>
                  <a:pt x="546362" y="1375829"/>
                  <a:pt x="668860" y="1345391"/>
                </a:cubicBezTo>
                <a:cubicBezTo>
                  <a:pt x="1074309" y="1244333"/>
                  <a:pt x="1467052" y="630737"/>
                  <a:pt x="1701076" y="193297"/>
                </a:cubicBezTo>
                <a:cubicBezTo>
                  <a:pt x="1519452" y="743632"/>
                  <a:pt x="1284208" y="1625165"/>
                  <a:pt x="1499720" y="1982690"/>
                </a:cubicBezTo>
                <a:cubicBezTo>
                  <a:pt x="1556277" y="2076343"/>
                  <a:pt x="1640738" y="2129731"/>
                  <a:pt x="1750566" y="2141327"/>
                </a:cubicBezTo>
                <a:cubicBezTo>
                  <a:pt x="1796412" y="2145983"/>
                  <a:pt x="1841905" y="2143012"/>
                  <a:pt x="1885737" y="2132120"/>
                </a:cubicBezTo>
                <a:cubicBezTo>
                  <a:pt x="2148441" y="2066842"/>
                  <a:pt x="2311457" y="1744260"/>
                  <a:pt x="2406161" y="1458095"/>
                </a:cubicBezTo>
                <a:cubicBezTo>
                  <a:pt x="2573582" y="1872628"/>
                  <a:pt x="2786442" y="2069405"/>
                  <a:pt x="3010248" y="2013793"/>
                </a:cubicBezTo>
                <a:cubicBezTo>
                  <a:pt x="3015473" y="2012494"/>
                  <a:pt x="3020989" y="2011124"/>
                  <a:pt x="3027231" y="2008956"/>
                </a:cubicBezTo>
                <a:cubicBezTo>
                  <a:pt x="3120344" y="1980572"/>
                  <a:pt x="3192312" y="1916706"/>
                  <a:pt x="3241029" y="1818805"/>
                </a:cubicBezTo>
                <a:cubicBezTo>
                  <a:pt x="3435308" y="1427387"/>
                  <a:pt x="3222529" y="564249"/>
                  <a:pt x="3066561" y="51700"/>
                </a:cubicBezTo>
                <a:lnTo>
                  <a:pt x="3050510" y="1"/>
                </a:lnTo>
                <a:lnTo>
                  <a:pt x="2992630" y="1"/>
                </a:lnTo>
                <a:lnTo>
                  <a:pt x="3010992" y="58958"/>
                </a:lnTo>
                <a:cubicBezTo>
                  <a:pt x="3164328" y="564132"/>
                  <a:pt x="3377709" y="1422487"/>
                  <a:pt x="3192446" y="1795694"/>
                </a:cubicBezTo>
                <a:cubicBezTo>
                  <a:pt x="3150127" y="1880895"/>
                  <a:pt x="3090649" y="1934251"/>
                  <a:pt x="3010963" y="1958373"/>
                </a:cubicBezTo>
                <a:cubicBezTo>
                  <a:pt x="3006390" y="1959817"/>
                  <a:pt x="3001746" y="1960971"/>
                  <a:pt x="2997102" y="1962125"/>
                </a:cubicBezTo>
                <a:cubicBezTo>
                  <a:pt x="2721916" y="2030505"/>
                  <a:pt x="2525607" y="1628706"/>
                  <a:pt x="2431572" y="1376787"/>
                </a:cubicBezTo>
                <a:cubicBezTo>
                  <a:pt x="2568370" y="915516"/>
                  <a:pt x="2605232" y="350929"/>
                  <a:pt x="2533308" y="46586"/>
                </a:cubicBezTo>
                <a:lnTo>
                  <a:pt x="2520117" y="1"/>
                </a:lnTo>
                <a:lnTo>
                  <a:pt x="2465177" y="1"/>
                </a:lnTo>
                <a:lnTo>
                  <a:pt x="2466314" y="2818"/>
                </a:lnTo>
                <a:cubicBezTo>
                  <a:pt x="2551772" y="257317"/>
                  <a:pt x="2525696" y="822541"/>
                  <a:pt x="2400690" y="1289716"/>
                </a:cubicBezTo>
                <a:cubicBezTo>
                  <a:pt x="2252129" y="847043"/>
                  <a:pt x="2189221" y="302749"/>
                  <a:pt x="2249945" y="33190"/>
                </a:cubicBezTo>
                <a:lnTo>
                  <a:pt x="2259213" y="1"/>
                </a:lnTo>
                <a:lnTo>
                  <a:pt x="2204708" y="1"/>
                </a:lnTo>
                <a:lnTo>
                  <a:pt x="2199444" y="18739"/>
                </a:lnTo>
                <a:cubicBezTo>
                  <a:pt x="2131987" y="316435"/>
                  <a:pt x="2204276" y="909199"/>
                  <a:pt x="2375852" y="1378288"/>
                </a:cubicBezTo>
                <a:cubicBezTo>
                  <a:pt x="2253593" y="1780550"/>
                  <a:pt x="2075133" y="2029815"/>
                  <a:pt x="1873099" y="2080018"/>
                </a:cubicBezTo>
                <a:cubicBezTo>
                  <a:pt x="1835363" y="2089395"/>
                  <a:pt x="1795893" y="2091796"/>
                  <a:pt x="1756067" y="2087804"/>
                </a:cubicBezTo>
                <a:cubicBezTo>
                  <a:pt x="1662415" y="2078053"/>
                  <a:pt x="1593324" y="2034424"/>
                  <a:pt x="1545095" y="1954441"/>
                </a:cubicBezTo>
                <a:cubicBezTo>
                  <a:pt x="1317526" y="1577229"/>
                  <a:pt x="1637422" y="532949"/>
                  <a:pt x="1814478" y="27158"/>
                </a:cubicBezTo>
                <a:lnTo>
                  <a:pt x="1824173" y="1"/>
                </a:lnTo>
                <a:lnTo>
                  <a:pt x="1738866" y="1"/>
                </a:lnTo>
                <a:lnTo>
                  <a:pt x="1706213" y="64745"/>
                </a:lnTo>
                <a:cubicBezTo>
                  <a:pt x="1484864" y="494113"/>
                  <a:pt x="1069242" y="1189830"/>
                  <a:pt x="655787" y="1292779"/>
                </a:cubicBezTo>
                <a:cubicBezTo>
                  <a:pt x="546061" y="1320045"/>
                  <a:pt x="446250" y="1304109"/>
                  <a:pt x="349971" y="1244090"/>
                </a:cubicBezTo>
                <a:cubicBezTo>
                  <a:pt x="109634" y="1094259"/>
                  <a:pt x="138172" y="809723"/>
                  <a:pt x="206755" y="593315"/>
                </a:cubicBezTo>
                <a:cubicBezTo>
                  <a:pt x="463020" y="479179"/>
                  <a:pt x="752401" y="269475"/>
                  <a:pt x="979940" y="53843"/>
                </a:cubicBezTo>
                <a:lnTo>
                  <a:pt x="1032495" y="1"/>
                </a:lnTo>
                <a:lnTo>
                  <a:pt x="959640" y="1"/>
                </a:lnTo>
                <a:lnTo>
                  <a:pt x="800121" y="144458"/>
                </a:lnTo>
                <a:cubicBezTo>
                  <a:pt x="624018" y="293308"/>
                  <a:pt x="423487" y="431715"/>
                  <a:pt x="230627" y="524425"/>
                </a:cubicBezTo>
                <a:cubicBezTo>
                  <a:pt x="277652" y="399247"/>
                  <a:pt x="344759" y="270699"/>
                  <a:pt x="423172" y="147244"/>
                </a:cubicBezTo>
                <a:lnTo>
                  <a:pt x="525254" y="1"/>
                </a:lnTo>
                <a:lnTo>
                  <a:pt x="458645" y="1"/>
                </a:lnTo>
                <a:lnTo>
                  <a:pt x="357418" y="150169"/>
                </a:lnTo>
                <a:cubicBezTo>
                  <a:pt x="276354" y="282470"/>
                  <a:pt x="208489" y="420137"/>
                  <a:pt x="163413" y="554090"/>
                </a:cubicBezTo>
                <a:cubicBezTo>
                  <a:pt x="131912" y="567472"/>
                  <a:pt x="101192" y="579349"/>
                  <a:pt x="71381" y="589612"/>
                </a:cubicBezTo>
                <a:lnTo>
                  <a:pt x="0" y="6109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28DE1B5D-970A-B9DE-05D2-4FFD3FA1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0"/>
            <a:ext cx="10524744" cy="6858000"/>
          </a:xfrm>
          <a:custGeom>
            <a:avLst/>
            <a:gdLst>
              <a:gd name="connsiteX0" fmla="*/ 9303042 w 10524744"/>
              <a:gd name="connsiteY0" fmla="*/ 6333944 h 6858000"/>
              <a:gd name="connsiteX1" fmla="*/ 9868677 w 10524744"/>
              <a:gd name="connsiteY1" fmla="*/ 6752368 h 6858000"/>
              <a:gd name="connsiteX2" fmla="*/ 9255262 w 10524744"/>
              <a:gd name="connsiteY2" fmla="*/ 6421348 h 6858000"/>
              <a:gd name="connsiteX3" fmla="*/ 9247312 w 10524744"/>
              <a:gd name="connsiteY3" fmla="*/ 6395438 h 6858000"/>
              <a:gd name="connsiteX4" fmla="*/ 9250972 w 10524744"/>
              <a:gd name="connsiteY4" fmla="*/ 6372843 h 6858000"/>
              <a:gd name="connsiteX5" fmla="*/ 9303042 w 10524744"/>
              <a:gd name="connsiteY5" fmla="*/ 6333944 h 6858000"/>
              <a:gd name="connsiteX6" fmla="*/ 8311029 w 10524744"/>
              <a:gd name="connsiteY6" fmla="*/ 5715432 h 6858000"/>
              <a:gd name="connsiteX7" fmla="*/ 8433592 w 10524744"/>
              <a:gd name="connsiteY7" fmla="*/ 5715597 h 6858000"/>
              <a:gd name="connsiteX8" fmla="*/ 9436998 w 10524744"/>
              <a:gd name="connsiteY8" fmla="*/ 6002767 h 6858000"/>
              <a:gd name="connsiteX9" fmla="*/ 10196594 w 10524744"/>
              <a:gd name="connsiteY9" fmla="*/ 6786399 h 6858000"/>
              <a:gd name="connsiteX10" fmla="*/ 10228699 w 10524744"/>
              <a:gd name="connsiteY10" fmla="*/ 6858000 h 6858000"/>
              <a:gd name="connsiteX11" fmla="*/ 10196759 w 10524744"/>
              <a:gd name="connsiteY11" fmla="*/ 6858000 h 6858000"/>
              <a:gd name="connsiteX12" fmla="*/ 10114272 w 10524744"/>
              <a:gd name="connsiteY12" fmla="*/ 6833614 h 6858000"/>
              <a:gd name="connsiteX13" fmla="*/ 9975766 w 10524744"/>
              <a:gd name="connsiteY13" fmla="*/ 6789324 h 6858000"/>
              <a:gd name="connsiteX14" fmla="*/ 9298999 w 10524744"/>
              <a:gd name="connsiteY14" fmla="*/ 6276807 h 6858000"/>
              <a:gd name="connsiteX15" fmla="*/ 9197723 w 10524744"/>
              <a:gd name="connsiteY15" fmla="*/ 6351398 h 6858000"/>
              <a:gd name="connsiteX16" fmla="*/ 9203865 w 10524744"/>
              <a:gd name="connsiteY16" fmla="*/ 6446863 h 6858000"/>
              <a:gd name="connsiteX17" fmla="*/ 9942321 w 10524744"/>
              <a:gd name="connsiteY17" fmla="*/ 6838303 h 6858000"/>
              <a:gd name="connsiteX18" fmla="*/ 9957528 w 10524744"/>
              <a:gd name="connsiteY18" fmla="*/ 6858000 h 6858000"/>
              <a:gd name="connsiteX19" fmla="*/ 9539233 w 10524744"/>
              <a:gd name="connsiteY19" fmla="*/ 6858000 h 6858000"/>
              <a:gd name="connsiteX20" fmla="*/ 9533922 w 10524744"/>
              <a:gd name="connsiteY20" fmla="*/ 6856011 h 6858000"/>
              <a:gd name="connsiteX21" fmla="*/ 8450895 w 10524744"/>
              <a:gd name="connsiteY21" fmla="*/ 6089972 h 6858000"/>
              <a:gd name="connsiteX22" fmla="*/ 8035443 w 10524744"/>
              <a:gd name="connsiteY22" fmla="*/ 5738631 h 6858000"/>
              <a:gd name="connsiteX23" fmla="*/ 8311029 w 10524744"/>
              <a:gd name="connsiteY23" fmla="*/ 5715432 h 6858000"/>
              <a:gd name="connsiteX24" fmla="*/ 2230625 w 10524744"/>
              <a:gd name="connsiteY24" fmla="*/ 1 h 6858000"/>
              <a:gd name="connsiteX25" fmla="*/ 2260748 w 10524744"/>
              <a:gd name="connsiteY25" fmla="*/ 52231 h 6858000"/>
              <a:gd name="connsiteX26" fmla="*/ 3639400 w 10524744"/>
              <a:gd name="connsiteY26" fmla="*/ 1272329 h 6858000"/>
              <a:gd name="connsiteX27" fmla="*/ 3834530 w 10524744"/>
              <a:gd name="connsiteY27" fmla="*/ 1168291 h 6858000"/>
              <a:gd name="connsiteX28" fmla="*/ 3968196 w 10524744"/>
              <a:gd name="connsiteY28" fmla="*/ 685424 h 6858000"/>
              <a:gd name="connsiteX29" fmla="*/ 3717072 w 10524744"/>
              <a:gd name="connsiteY29" fmla="*/ 189539 h 6858000"/>
              <a:gd name="connsiteX30" fmla="*/ 4448437 w 10524744"/>
              <a:gd name="connsiteY30" fmla="*/ 263956 h 6858000"/>
              <a:gd name="connsiteX31" fmla="*/ 4701993 w 10524744"/>
              <a:gd name="connsiteY31" fmla="*/ 92366 h 6858000"/>
              <a:gd name="connsiteX32" fmla="*/ 4742712 w 10524744"/>
              <a:gd name="connsiteY32" fmla="*/ 1 h 6858000"/>
              <a:gd name="connsiteX33" fmla="*/ 4684078 w 10524744"/>
              <a:gd name="connsiteY33" fmla="*/ 1 h 6858000"/>
              <a:gd name="connsiteX34" fmla="*/ 4655653 w 10524744"/>
              <a:gd name="connsiteY34" fmla="*/ 64311 h 6858000"/>
              <a:gd name="connsiteX35" fmla="*/ 4434710 w 10524744"/>
              <a:gd name="connsiteY35" fmla="*/ 212434 h 6858000"/>
              <a:gd name="connsiteX36" fmla="*/ 3659549 w 10524744"/>
              <a:gd name="connsiteY36" fmla="*/ 115568 h 6858000"/>
              <a:gd name="connsiteX37" fmla="*/ 3560995 w 10524744"/>
              <a:gd name="connsiteY37" fmla="*/ 1 h 6858000"/>
              <a:gd name="connsiteX38" fmla="*/ 3490319 w 10524744"/>
              <a:gd name="connsiteY38" fmla="*/ 1 h 6858000"/>
              <a:gd name="connsiteX39" fmla="*/ 3563023 w 10524744"/>
              <a:gd name="connsiteY39" fmla="*/ 80607 h 6858000"/>
              <a:gd name="connsiteX40" fmla="*/ 3375768 w 10524744"/>
              <a:gd name="connsiteY40" fmla="*/ 4871 h 6858000"/>
              <a:gd name="connsiteX41" fmla="*/ 3365383 w 10524744"/>
              <a:gd name="connsiteY41" fmla="*/ 1 h 6858000"/>
              <a:gd name="connsiteX42" fmla="*/ 3238028 w 10524744"/>
              <a:gd name="connsiteY42" fmla="*/ 1 h 6858000"/>
              <a:gd name="connsiteX43" fmla="*/ 3243737 w 10524744"/>
              <a:gd name="connsiteY43" fmla="*/ 2923 h 6858000"/>
              <a:gd name="connsiteX44" fmla="*/ 3627939 w 10524744"/>
              <a:gd name="connsiteY44" fmla="*/ 160765 h 6858000"/>
              <a:gd name="connsiteX45" fmla="*/ 3799315 w 10524744"/>
              <a:gd name="connsiteY45" fmla="*/ 1128281 h 6858000"/>
              <a:gd name="connsiteX46" fmla="*/ 3625744 w 10524744"/>
              <a:gd name="connsiteY46" fmla="*/ 1221097 h 6858000"/>
              <a:gd name="connsiteX47" fmla="*/ 2323516 w 10524744"/>
              <a:gd name="connsiteY47" fmla="*/ 52613 h 6858000"/>
              <a:gd name="connsiteX48" fmla="*/ 2292834 w 10524744"/>
              <a:gd name="connsiteY48" fmla="*/ 1 h 6858000"/>
              <a:gd name="connsiteX49" fmla="*/ 0 w 10524744"/>
              <a:gd name="connsiteY49" fmla="*/ 0 h 6858000"/>
              <a:gd name="connsiteX50" fmla="*/ 1169925 w 10524744"/>
              <a:gd name="connsiteY50" fmla="*/ 0 h 6858000"/>
              <a:gd name="connsiteX51" fmla="*/ 1161662 w 10524744"/>
              <a:gd name="connsiteY51" fmla="*/ 41560 h 6858000"/>
              <a:gd name="connsiteX52" fmla="*/ 1182377 w 10524744"/>
              <a:gd name="connsiteY52" fmla="*/ 72829 h 6858000"/>
              <a:gd name="connsiteX53" fmla="*/ 1194058 w 10524744"/>
              <a:gd name="connsiteY53" fmla="*/ 72705 h 6858000"/>
              <a:gd name="connsiteX54" fmla="*/ 1213596 w 10524744"/>
              <a:gd name="connsiteY54" fmla="*/ 52110 h 6858000"/>
              <a:gd name="connsiteX55" fmla="*/ 1223956 w 10524744"/>
              <a:gd name="connsiteY55" fmla="*/ 0 h 6858000"/>
              <a:gd name="connsiteX56" fmla="*/ 10524744 w 10524744"/>
              <a:gd name="connsiteY56" fmla="*/ 0 h 6858000"/>
              <a:gd name="connsiteX57" fmla="*/ 10524744 w 10524744"/>
              <a:gd name="connsiteY57" fmla="*/ 6858000 h 6858000"/>
              <a:gd name="connsiteX58" fmla="*/ 10291453 w 10524744"/>
              <a:gd name="connsiteY58" fmla="*/ 6858000 h 6858000"/>
              <a:gd name="connsiteX59" fmla="*/ 10258353 w 10524744"/>
              <a:gd name="connsiteY59" fmla="*/ 6782732 h 6858000"/>
              <a:gd name="connsiteX60" fmla="*/ 9467502 w 10524744"/>
              <a:gd name="connsiteY60" fmla="*/ 5954096 h 6858000"/>
              <a:gd name="connsiteX61" fmla="*/ 8435913 w 10524744"/>
              <a:gd name="connsiteY61" fmla="*/ 5658367 h 6858000"/>
              <a:gd name="connsiteX62" fmla="*/ 7931120 w 10524744"/>
              <a:gd name="connsiteY62" fmla="*/ 5699175 h 6858000"/>
              <a:gd name="connsiteX63" fmla="*/ 7909110 w 10524744"/>
              <a:gd name="connsiteY63" fmla="*/ 5725210 h 6858000"/>
              <a:gd name="connsiteX64" fmla="*/ 7927549 w 10524744"/>
              <a:gd name="connsiteY64" fmla="*/ 5753798 h 6858000"/>
              <a:gd name="connsiteX65" fmla="*/ 8408291 w 10524744"/>
              <a:gd name="connsiteY65" fmla="*/ 6128517 h 6858000"/>
              <a:gd name="connsiteX66" fmla="*/ 9287729 w 10524744"/>
              <a:gd name="connsiteY66" fmla="*/ 6806404 h 6858000"/>
              <a:gd name="connsiteX67" fmla="*/ 9400328 w 10524744"/>
              <a:gd name="connsiteY67" fmla="*/ 6858000 h 6858000"/>
              <a:gd name="connsiteX68" fmla="*/ 8856604 w 10524744"/>
              <a:gd name="connsiteY68" fmla="*/ 6858000 h 6858000"/>
              <a:gd name="connsiteX69" fmla="*/ 8804663 w 10524744"/>
              <a:gd name="connsiteY69" fmla="*/ 6838434 h 6858000"/>
              <a:gd name="connsiteX70" fmla="*/ 8169826 w 10524744"/>
              <a:gd name="connsiteY70" fmla="*/ 6476540 h 6858000"/>
              <a:gd name="connsiteX71" fmla="*/ 8051716 w 10524744"/>
              <a:gd name="connsiteY71" fmla="*/ 6353062 h 6858000"/>
              <a:gd name="connsiteX72" fmla="*/ 7170939 w 10524744"/>
              <a:gd name="connsiteY72" fmla="*/ 5701144 h 6858000"/>
              <a:gd name="connsiteX73" fmla="*/ 6745964 w 10524744"/>
              <a:gd name="connsiteY73" fmla="*/ 5617654 h 6858000"/>
              <a:gd name="connsiteX74" fmla="*/ 6103861 w 10524744"/>
              <a:gd name="connsiteY74" fmla="*/ 5704753 h 6858000"/>
              <a:gd name="connsiteX75" fmla="*/ 5722250 w 10524744"/>
              <a:gd name="connsiteY75" fmla="*/ 5750056 h 6858000"/>
              <a:gd name="connsiteX76" fmla="*/ 5690797 w 10524744"/>
              <a:gd name="connsiteY76" fmla="*/ 5760800 h 6858000"/>
              <a:gd name="connsiteX77" fmla="*/ 5690718 w 10524744"/>
              <a:gd name="connsiteY77" fmla="*/ 5794009 h 6858000"/>
              <a:gd name="connsiteX78" fmla="*/ 6412887 w 10524744"/>
              <a:gd name="connsiteY78" fmla="*/ 6476594 h 6858000"/>
              <a:gd name="connsiteX79" fmla="*/ 8092757 w 10524744"/>
              <a:gd name="connsiteY79" fmla="*/ 6636618 h 6858000"/>
              <a:gd name="connsiteX80" fmla="*/ 8114725 w 10524744"/>
              <a:gd name="connsiteY80" fmla="*/ 6607450 h 6858000"/>
              <a:gd name="connsiteX81" fmla="*/ 8114588 w 10524744"/>
              <a:gd name="connsiteY81" fmla="*/ 6606707 h 6858000"/>
              <a:gd name="connsiteX82" fmla="*/ 8090035 w 10524744"/>
              <a:gd name="connsiteY82" fmla="*/ 6580389 h 6858000"/>
              <a:gd name="connsiteX83" fmla="*/ 6588944 w 10524744"/>
              <a:gd name="connsiteY83" fmla="*/ 6146520 h 6858000"/>
              <a:gd name="connsiteX84" fmla="*/ 6581069 w 10524744"/>
              <a:gd name="connsiteY84" fmla="*/ 6097751 h 6858000"/>
              <a:gd name="connsiteX85" fmla="*/ 6628991 w 10524744"/>
              <a:gd name="connsiteY85" fmla="*/ 6050566 h 6858000"/>
              <a:gd name="connsiteX86" fmla="*/ 7782581 w 10524744"/>
              <a:gd name="connsiteY86" fmla="*/ 6414172 h 6858000"/>
              <a:gd name="connsiteX87" fmla="*/ 7821265 w 10524744"/>
              <a:gd name="connsiteY87" fmla="*/ 6401796 h 6858000"/>
              <a:gd name="connsiteX88" fmla="*/ 7808818 w 10524744"/>
              <a:gd name="connsiteY88" fmla="*/ 6363217 h 6858000"/>
              <a:gd name="connsiteX89" fmla="*/ 6607273 w 10524744"/>
              <a:gd name="connsiteY89" fmla="*/ 5997204 h 6858000"/>
              <a:gd name="connsiteX90" fmla="*/ 6526441 w 10524744"/>
              <a:gd name="connsiteY90" fmla="*/ 6079242 h 6858000"/>
              <a:gd name="connsiteX91" fmla="*/ 6539858 w 10524744"/>
              <a:gd name="connsiteY91" fmla="*/ 6176211 h 6858000"/>
              <a:gd name="connsiteX92" fmla="*/ 7927746 w 10524744"/>
              <a:gd name="connsiteY92" fmla="*/ 6613186 h 6858000"/>
              <a:gd name="connsiteX93" fmla="*/ 6442510 w 10524744"/>
              <a:gd name="connsiteY93" fmla="*/ 6427318 h 6858000"/>
              <a:gd name="connsiteX94" fmla="*/ 5778354 w 10524744"/>
              <a:gd name="connsiteY94" fmla="*/ 5814750 h 6858000"/>
              <a:gd name="connsiteX95" fmla="*/ 6116826 w 10524744"/>
              <a:gd name="connsiteY95" fmla="*/ 5760255 h 6858000"/>
              <a:gd name="connsiteX96" fmla="*/ 7149305 w 10524744"/>
              <a:gd name="connsiteY96" fmla="*/ 5753708 h 6858000"/>
              <a:gd name="connsiteX97" fmla="*/ 8010059 w 10524744"/>
              <a:gd name="connsiteY97" fmla="*/ 6391741 h 6858000"/>
              <a:gd name="connsiteX98" fmla="*/ 8129018 w 10524744"/>
              <a:gd name="connsiteY98" fmla="*/ 6516059 h 6858000"/>
              <a:gd name="connsiteX99" fmla="*/ 8569536 w 10524744"/>
              <a:gd name="connsiteY99" fmla="*/ 6799964 h 6858000"/>
              <a:gd name="connsiteX100" fmla="*/ 8702227 w 10524744"/>
              <a:gd name="connsiteY100" fmla="*/ 6858000 h 6858000"/>
              <a:gd name="connsiteX101" fmla="*/ 0 w 10524744"/>
              <a:gd name="connsiteY101" fmla="*/ 6858000 h 6858000"/>
              <a:gd name="connsiteX102" fmla="*/ 0 w 10524744"/>
              <a:gd name="connsiteY102" fmla="*/ 1277399 h 6858000"/>
              <a:gd name="connsiteX103" fmla="*/ 62519 w 10524744"/>
              <a:gd name="connsiteY103" fmla="*/ 1239029 h 6858000"/>
              <a:gd name="connsiteX104" fmla="*/ 868972 w 10524744"/>
              <a:gd name="connsiteY104" fmla="*/ 193297 h 6858000"/>
              <a:gd name="connsiteX105" fmla="*/ 667616 w 10524744"/>
              <a:gd name="connsiteY105" fmla="*/ 1982690 h 6858000"/>
              <a:gd name="connsiteX106" fmla="*/ 918462 w 10524744"/>
              <a:gd name="connsiteY106" fmla="*/ 2141327 h 6858000"/>
              <a:gd name="connsiteX107" fmla="*/ 1053633 w 10524744"/>
              <a:gd name="connsiteY107" fmla="*/ 2132120 h 6858000"/>
              <a:gd name="connsiteX108" fmla="*/ 1574057 w 10524744"/>
              <a:gd name="connsiteY108" fmla="*/ 1458095 h 6858000"/>
              <a:gd name="connsiteX109" fmla="*/ 2178144 w 10524744"/>
              <a:gd name="connsiteY109" fmla="*/ 2013793 h 6858000"/>
              <a:gd name="connsiteX110" fmla="*/ 2195127 w 10524744"/>
              <a:gd name="connsiteY110" fmla="*/ 2008956 h 6858000"/>
              <a:gd name="connsiteX111" fmla="*/ 2408925 w 10524744"/>
              <a:gd name="connsiteY111" fmla="*/ 1818805 h 6858000"/>
              <a:gd name="connsiteX112" fmla="*/ 2234457 w 10524744"/>
              <a:gd name="connsiteY112" fmla="*/ 51700 h 6858000"/>
              <a:gd name="connsiteX113" fmla="*/ 2218406 w 10524744"/>
              <a:gd name="connsiteY113" fmla="*/ 1 h 6858000"/>
              <a:gd name="connsiteX114" fmla="*/ 2160526 w 10524744"/>
              <a:gd name="connsiteY114" fmla="*/ 1 h 6858000"/>
              <a:gd name="connsiteX115" fmla="*/ 2178888 w 10524744"/>
              <a:gd name="connsiteY115" fmla="*/ 58958 h 6858000"/>
              <a:gd name="connsiteX116" fmla="*/ 2360342 w 10524744"/>
              <a:gd name="connsiteY116" fmla="*/ 1795694 h 6858000"/>
              <a:gd name="connsiteX117" fmla="*/ 2178859 w 10524744"/>
              <a:gd name="connsiteY117" fmla="*/ 1958373 h 6858000"/>
              <a:gd name="connsiteX118" fmla="*/ 2164998 w 10524744"/>
              <a:gd name="connsiteY118" fmla="*/ 1962125 h 6858000"/>
              <a:gd name="connsiteX119" fmla="*/ 1599468 w 10524744"/>
              <a:gd name="connsiteY119" fmla="*/ 1376787 h 6858000"/>
              <a:gd name="connsiteX120" fmla="*/ 1701204 w 10524744"/>
              <a:gd name="connsiteY120" fmla="*/ 46586 h 6858000"/>
              <a:gd name="connsiteX121" fmla="*/ 1688013 w 10524744"/>
              <a:gd name="connsiteY121" fmla="*/ 1 h 6858000"/>
              <a:gd name="connsiteX122" fmla="*/ 1633073 w 10524744"/>
              <a:gd name="connsiteY122" fmla="*/ 1 h 6858000"/>
              <a:gd name="connsiteX123" fmla="*/ 1634210 w 10524744"/>
              <a:gd name="connsiteY123" fmla="*/ 2818 h 6858000"/>
              <a:gd name="connsiteX124" fmla="*/ 1568586 w 10524744"/>
              <a:gd name="connsiteY124" fmla="*/ 1289716 h 6858000"/>
              <a:gd name="connsiteX125" fmla="*/ 1417841 w 10524744"/>
              <a:gd name="connsiteY125" fmla="*/ 33190 h 6858000"/>
              <a:gd name="connsiteX126" fmla="*/ 1427109 w 10524744"/>
              <a:gd name="connsiteY126" fmla="*/ 1 h 6858000"/>
              <a:gd name="connsiteX127" fmla="*/ 1372604 w 10524744"/>
              <a:gd name="connsiteY127" fmla="*/ 1 h 6858000"/>
              <a:gd name="connsiteX128" fmla="*/ 1367340 w 10524744"/>
              <a:gd name="connsiteY128" fmla="*/ 18739 h 6858000"/>
              <a:gd name="connsiteX129" fmla="*/ 1543748 w 10524744"/>
              <a:gd name="connsiteY129" fmla="*/ 1378288 h 6858000"/>
              <a:gd name="connsiteX130" fmla="*/ 1040995 w 10524744"/>
              <a:gd name="connsiteY130" fmla="*/ 2080018 h 6858000"/>
              <a:gd name="connsiteX131" fmla="*/ 923963 w 10524744"/>
              <a:gd name="connsiteY131" fmla="*/ 2087804 h 6858000"/>
              <a:gd name="connsiteX132" fmla="*/ 712991 w 10524744"/>
              <a:gd name="connsiteY132" fmla="*/ 1954441 h 6858000"/>
              <a:gd name="connsiteX133" fmla="*/ 982374 w 10524744"/>
              <a:gd name="connsiteY133" fmla="*/ 27158 h 6858000"/>
              <a:gd name="connsiteX134" fmla="*/ 992069 w 10524744"/>
              <a:gd name="connsiteY134" fmla="*/ 1 h 6858000"/>
              <a:gd name="connsiteX135" fmla="*/ 906762 w 10524744"/>
              <a:gd name="connsiteY135" fmla="*/ 1 h 6858000"/>
              <a:gd name="connsiteX136" fmla="*/ 874109 w 10524744"/>
              <a:gd name="connsiteY136" fmla="*/ 64745 h 6858000"/>
              <a:gd name="connsiteX137" fmla="*/ 55185 w 10524744"/>
              <a:gd name="connsiteY137" fmla="*/ 1178015 h 6858000"/>
              <a:gd name="connsiteX138" fmla="*/ 0 w 10524744"/>
              <a:gd name="connsiteY138" fmla="*/ 1214008 h 6858000"/>
              <a:gd name="connsiteX139" fmla="*/ 0 w 10524744"/>
              <a:gd name="connsiteY139" fmla="*/ 184052 h 6858000"/>
              <a:gd name="connsiteX140" fmla="*/ 147836 w 10524744"/>
              <a:gd name="connsiteY140" fmla="*/ 53843 h 6858000"/>
              <a:gd name="connsiteX141" fmla="*/ 200391 w 10524744"/>
              <a:gd name="connsiteY141" fmla="*/ 1 h 6858000"/>
              <a:gd name="connsiteX142" fmla="*/ 127536 w 10524744"/>
              <a:gd name="connsiteY142" fmla="*/ 1 h 6858000"/>
              <a:gd name="connsiteX143" fmla="*/ 0 w 10524744"/>
              <a:gd name="connsiteY143" fmla="*/ 1154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10524744" h="6858000">
                <a:moveTo>
                  <a:pt x="9303042" y="6333944"/>
                </a:moveTo>
                <a:cubicBezTo>
                  <a:pt x="9417144" y="6326149"/>
                  <a:pt x="9654045" y="6511576"/>
                  <a:pt x="9868677" y="6752368"/>
                </a:cubicBezTo>
                <a:cubicBezTo>
                  <a:pt x="9597020" y="6656176"/>
                  <a:pt x="9309932" y="6530615"/>
                  <a:pt x="9255262" y="6421348"/>
                </a:cubicBezTo>
                <a:cubicBezTo>
                  <a:pt x="9250773" y="6412052"/>
                  <a:pt x="9248112" y="6403494"/>
                  <a:pt x="9247312" y="6395438"/>
                </a:cubicBezTo>
                <a:cubicBezTo>
                  <a:pt x="9246716" y="6387651"/>
                  <a:pt x="9247983" y="6380367"/>
                  <a:pt x="9250972" y="6372843"/>
                </a:cubicBezTo>
                <a:cubicBezTo>
                  <a:pt x="9261014" y="6347776"/>
                  <a:pt x="9277179" y="6335846"/>
                  <a:pt x="9303042" y="6333944"/>
                </a:cubicBezTo>
                <a:close/>
                <a:moveTo>
                  <a:pt x="8311029" y="5715432"/>
                </a:moveTo>
                <a:cubicBezTo>
                  <a:pt x="8349703" y="5714489"/>
                  <a:pt x="8390683" y="5714431"/>
                  <a:pt x="8433592" y="5715597"/>
                </a:cubicBezTo>
                <a:cubicBezTo>
                  <a:pt x="8719653" y="5723369"/>
                  <a:pt x="9091437" y="5785550"/>
                  <a:pt x="9436998" y="6002767"/>
                </a:cubicBezTo>
                <a:cubicBezTo>
                  <a:pt x="9928164" y="6311490"/>
                  <a:pt x="10100920" y="6583757"/>
                  <a:pt x="10196594" y="6786399"/>
                </a:cubicBezTo>
                <a:lnTo>
                  <a:pt x="10228699" y="6858000"/>
                </a:lnTo>
                <a:lnTo>
                  <a:pt x="10196759" y="6858000"/>
                </a:lnTo>
                <a:lnTo>
                  <a:pt x="10114272" y="6833614"/>
                </a:lnTo>
                <a:cubicBezTo>
                  <a:pt x="10070785" y="6820250"/>
                  <a:pt x="10024097" y="6805384"/>
                  <a:pt x="9975766" y="6789324"/>
                </a:cubicBezTo>
                <a:cubicBezTo>
                  <a:pt x="9741480" y="6507977"/>
                  <a:pt x="9453570" y="6266274"/>
                  <a:pt x="9298999" y="6276807"/>
                </a:cubicBezTo>
                <a:cubicBezTo>
                  <a:pt x="9251193" y="6280199"/>
                  <a:pt x="9216198" y="6305851"/>
                  <a:pt x="9197723" y="6351398"/>
                </a:cubicBezTo>
                <a:cubicBezTo>
                  <a:pt x="9185463" y="6381931"/>
                  <a:pt x="9187477" y="6413989"/>
                  <a:pt x="9203865" y="6446863"/>
                </a:cubicBezTo>
                <a:cubicBezTo>
                  <a:pt x="9276418" y="6592103"/>
                  <a:pt x="9655178" y="6742342"/>
                  <a:pt x="9942321" y="6838303"/>
                </a:cubicBezTo>
                <a:lnTo>
                  <a:pt x="9957528" y="6858000"/>
                </a:lnTo>
                <a:lnTo>
                  <a:pt x="9539233" y="6858000"/>
                </a:lnTo>
                <a:lnTo>
                  <a:pt x="9533922" y="6856011"/>
                </a:lnTo>
                <a:cubicBezTo>
                  <a:pt x="8901946" y="6588339"/>
                  <a:pt x="8651746" y="6311977"/>
                  <a:pt x="8450895" y="6089972"/>
                </a:cubicBezTo>
                <a:cubicBezTo>
                  <a:pt x="8324252" y="5949889"/>
                  <a:pt x="8212194" y="5826299"/>
                  <a:pt x="8035443" y="5738631"/>
                </a:cubicBezTo>
                <a:cubicBezTo>
                  <a:pt x="8099745" y="5729051"/>
                  <a:pt x="8195008" y="5718261"/>
                  <a:pt x="8311029" y="5715432"/>
                </a:cubicBezTo>
                <a:close/>
                <a:moveTo>
                  <a:pt x="2230625" y="1"/>
                </a:moveTo>
                <a:lnTo>
                  <a:pt x="2260748" y="52231"/>
                </a:lnTo>
                <a:cubicBezTo>
                  <a:pt x="2562473" y="565891"/>
                  <a:pt x="3138122" y="1396889"/>
                  <a:pt x="3639400" y="1272329"/>
                </a:cubicBezTo>
                <a:cubicBezTo>
                  <a:pt x="3708196" y="1255234"/>
                  <a:pt x="3773820" y="1220411"/>
                  <a:pt x="3834530" y="1168291"/>
                </a:cubicBezTo>
                <a:cubicBezTo>
                  <a:pt x="3970981" y="1051367"/>
                  <a:pt x="4015998" y="888960"/>
                  <a:pt x="3968196" y="685424"/>
                </a:cubicBezTo>
                <a:cubicBezTo>
                  <a:pt x="3933247" y="537332"/>
                  <a:pt x="3846883" y="367141"/>
                  <a:pt x="3717072" y="189539"/>
                </a:cubicBezTo>
                <a:cubicBezTo>
                  <a:pt x="3942769" y="259372"/>
                  <a:pt x="4228986" y="318487"/>
                  <a:pt x="4448437" y="263956"/>
                </a:cubicBezTo>
                <a:cubicBezTo>
                  <a:pt x="4564695" y="235068"/>
                  <a:pt x="4649561" y="177525"/>
                  <a:pt x="4701993" y="92366"/>
                </a:cubicBezTo>
                <a:lnTo>
                  <a:pt x="4742712" y="1"/>
                </a:lnTo>
                <a:lnTo>
                  <a:pt x="4684078" y="1"/>
                </a:lnTo>
                <a:lnTo>
                  <a:pt x="4655653" y="64311"/>
                </a:lnTo>
                <a:cubicBezTo>
                  <a:pt x="4610219" y="137575"/>
                  <a:pt x="4536163" y="187224"/>
                  <a:pt x="4434710" y="212434"/>
                </a:cubicBezTo>
                <a:cubicBezTo>
                  <a:pt x="4203067" y="269994"/>
                  <a:pt x="3886689" y="192449"/>
                  <a:pt x="3659549" y="115568"/>
                </a:cubicBezTo>
                <a:lnTo>
                  <a:pt x="3560995" y="1"/>
                </a:lnTo>
                <a:lnTo>
                  <a:pt x="3490319" y="1"/>
                </a:lnTo>
                <a:lnTo>
                  <a:pt x="3563023" y="80607"/>
                </a:lnTo>
                <a:cubicBezTo>
                  <a:pt x="3499178" y="56853"/>
                  <a:pt x="3436559" y="31440"/>
                  <a:pt x="3375768" y="4871"/>
                </a:cubicBezTo>
                <a:lnTo>
                  <a:pt x="3365383" y="1"/>
                </a:lnTo>
                <a:lnTo>
                  <a:pt x="3238028" y="1"/>
                </a:lnTo>
                <a:lnTo>
                  <a:pt x="3243737" y="2923"/>
                </a:lnTo>
                <a:cubicBezTo>
                  <a:pt x="3367118" y="61913"/>
                  <a:pt x="3497635" y="116067"/>
                  <a:pt x="3627939" y="160765"/>
                </a:cubicBezTo>
                <a:cubicBezTo>
                  <a:pt x="3824995" y="413008"/>
                  <a:pt x="4102935" y="867974"/>
                  <a:pt x="3799315" y="1128281"/>
                </a:cubicBezTo>
                <a:cubicBezTo>
                  <a:pt x="3744923" y="1174818"/>
                  <a:pt x="3686414" y="1206021"/>
                  <a:pt x="3625744" y="1221097"/>
                </a:cubicBezTo>
                <a:cubicBezTo>
                  <a:pt x="3170930" y="1334111"/>
                  <a:pt x="2623834" y="555749"/>
                  <a:pt x="2323516" y="52613"/>
                </a:cubicBezTo>
                <a:lnTo>
                  <a:pt x="2292834" y="1"/>
                </a:lnTo>
                <a:close/>
                <a:moveTo>
                  <a:pt x="0" y="0"/>
                </a:moveTo>
                <a:lnTo>
                  <a:pt x="1169925" y="0"/>
                </a:lnTo>
                <a:lnTo>
                  <a:pt x="1161662" y="41560"/>
                </a:lnTo>
                <a:cubicBezTo>
                  <a:pt x="1158744" y="55865"/>
                  <a:pt x="1168088" y="69900"/>
                  <a:pt x="1182377" y="72829"/>
                </a:cubicBezTo>
                <a:cubicBezTo>
                  <a:pt x="1186293" y="73708"/>
                  <a:pt x="1190283" y="73643"/>
                  <a:pt x="1194058" y="72705"/>
                </a:cubicBezTo>
                <a:cubicBezTo>
                  <a:pt x="1203636" y="70325"/>
                  <a:pt x="1211626" y="62784"/>
                  <a:pt x="1213596" y="52110"/>
                </a:cubicBezTo>
                <a:lnTo>
                  <a:pt x="1223956" y="0"/>
                </a:lnTo>
                <a:lnTo>
                  <a:pt x="10524744" y="0"/>
                </a:lnTo>
                <a:lnTo>
                  <a:pt x="10524744" y="6858000"/>
                </a:lnTo>
                <a:lnTo>
                  <a:pt x="10291453" y="6858000"/>
                </a:lnTo>
                <a:lnTo>
                  <a:pt x="10258353" y="6782732"/>
                </a:lnTo>
                <a:cubicBezTo>
                  <a:pt x="10161670" y="6571694"/>
                  <a:pt x="9989522" y="6282321"/>
                  <a:pt x="9467502" y="5954096"/>
                </a:cubicBezTo>
                <a:cubicBezTo>
                  <a:pt x="9112182" y="5730723"/>
                  <a:pt x="8730148" y="5666500"/>
                  <a:pt x="8435913" y="5658367"/>
                </a:cubicBezTo>
                <a:cubicBezTo>
                  <a:pt x="8141679" y="5650233"/>
                  <a:pt x="7935243" y="5698190"/>
                  <a:pt x="7931120" y="5699175"/>
                </a:cubicBezTo>
                <a:cubicBezTo>
                  <a:pt x="7918887" y="5702030"/>
                  <a:pt x="7909921" y="5712565"/>
                  <a:pt x="7909110" y="5725210"/>
                </a:cubicBezTo>
                <a:cubicBezTo>
                  <a:pt x="7908095" y="5737584"/>
                  <a:pt x="7915634" y="5749235"/>
                  <a:pt x="7927549" y="5753798"/>
                </a:cubicBezTo>
                <a:cubicBezTo>
                  <a:pt x="8144322" y="5836740"/>
                  <a:pt x="8260723" y="5965514"/>
                  <a:pt x="8408291" y="6128517"/>
                </a:cubicBezTo>
                <a:cubicBezTo>
                  <a:pt x="8587537" y="6326423"/>
                  <a:pt x="8805008" y="6566746"/>
                  <a:pt x="9287729" y="6806404"/>
                </a:cubicBezTo>
                <a:lnTo>
                  <a:pt x="9400328" y="6858000"/>
                </a:lnTo>
                <a:lnTo>
                  <a:pt x="8856604" y="6858000"/>
                </a:lnTo>
                <a:lnTo>
                  <a:pt x="8804663" y="6838434"/>
                </a:lnTo>
                <a:cubicBezTo>
                  <a:pt x="8584515" y="6751692"/>
                  <a:pt x="8315355" y="6624422"/>
                  <a:pt x="8169826" y="6476540"/>
                </a:cubicBezTo>
                <a:cubicBezTo>
                  <a:pt x="8130087" y="6436292"/>
                  <a:pt x="8092071" y="6395804"/>
                  <a:pt x="8051716" y="6353062"/>
                </a:cubicBezTo>
                <a:cubicBezTo>
                  <a:pt x="7831458" y="6119663"/>
                  <a:pt x="7603637" y="5878222"/>
                  <a:pt x="7170939" y="5701144"/>
                </a:cubicBezTo>
                <a:cubicBezTo>
                  <a:pt x="7030588" y="5643776"/>
                  <a:pt x="6886578" y="5620660"/>
                  <a:pt x="6745964" y="5617654"/>
                </a:cubicBezTo>
                <a:cubicBezTo>
                  <a:pt x="6511608" y="5612644"/>
                  <a:pt x="6286686" y="5663498"/>
                  <a:pt x="6103861" y="5704753"/>
                </a:cubicBezTo>
                <a:cubicBezTo>
                  <a:pt x="5941514" y="5741394"/>
                  <a:pt x="5801101" y="5773173"/>
                  <a:pt x="5722250" y="5750056"/>
                </a:cubicBezTo>
                <a:cubicBezTo>
                  <a:pt x="5710642" y="5746740"/>
                  <a:pt x="5697973" y="5750977"/>
                  <a:pt x="5690797" y="5760800"/>
                </a:cubicBezTo>
                <a:cubicBezTo>
                  <a:pt x="5683621" y="5770624"/>
                  <a:pt x="5683691" y="5783874"/>
                  <a:pt x="5690718" y="5794009"/>
                </a:cubicBezTo>
                <a:cubicBezTo>
                  <a:pt x="5693739" y="5798285"/>
                  <a:pt x="6000185" y="6229389"/>
                  <a:pt x="6412887" y="6476594"/>
                </a:cubicBezTo>
                <a:cubicBezTo>
                  <a:pt x="6839373" y="6732236"/>
                  <a:pt x="7451777" y="6790380"/>
                  <a:pt x="8092757" y="6636618"/>
                </a:cubicBezTo>
                <a:cubicBezTo>
                  <a:pt x="8106241" y="6633458"/>
                  <a:pt x="8115438" y="6621270"/>
                  <a:pt x="8114725" y="6607450"/>
                </a:cubicBezTo>
                <a:cubicBezTo>
                  <a:pt x="8114758" y="6607213"/>
                  <a:pt x="8114791" y="6606977"/>
                  <a:pt x="8114588" y="6606707"/>
                </a:cubicBezTo>
                <a:cubicBezTo>
                  <a:pt x="8113570" y="6593325"/>
                  <a:pt x="8103262" y="6582488"/>
                  <a:pt x="8090035" y="6580389"/>
                </a:cubicBezTo>
                <a:cubicBezTo>
                  <a:pt x="7714515" y="6527372"/>
                  <a:pt x="6712536" y="6346112"/>
                  <a:pt x="6588944" y="6146520"/>
                </a:cubicBezTo>
                <a:cubicBezTo>
                  <a:pt x="6578348" y="6129143"/>
                  <a:pt x="6575668" y="6113842"/>
                  <a:pt x="6581069" y="6097751"/>
                </a:cubicBezTo>
                <a:cubicBezTo>
                  <a:pt x="6588483" y="6075925"/>
                  <a:pt x="6604164" y="6060557"/>
                  <a:pt x="6628991" y="6050566"/>
                </a:cubicBezTo>
                <a:cubicBezTo>
                  <a:pt x="6835813" y="5967218"/>
                  <a:pt x="7532003" y="6284836"/>
                  <a:pt x="7782581" y="6414172"/>
                </a:cubicBezTo>
                <a:cubicBezTo>
                  <a:pt x="7796769" y="6421463"/>
                  <a:pt x="7813967" y="6415935"/>
                  <a:pt x="7821265" y="6401796"/>
                </a:cubicBezTo>
                <a:cubicBezTo>
                  <a:pt x="7828565" y="6387657"/>
                  <a:pt x="7823007" y="6370507"/>
                  <a:pt x="7808818" y="6363217"/>
                </a:cubicBezTo>
                <a:cubicBezTo>
                  <a:pt x="7770995" y="6343699"/>
                  <a:pt x="6880874" y="5887133"/>
                  <a:pt x="6607273" y="5997204"/>
                </a:cubicBezTo>
                <a:cubicBezTo>
                  <a:pt x="6566571" y="6013629"/>
                  <a:pt x="6539289" y="6041088"/>
                  <a:pt x="6526441" y="6079242"/>
                </a:cubicBezTo>
                <a:cubicBezTo>
                  <a:pt x="6515674" y="6111188"/>
                  <a:pt x="6520364" y="6144825"/>
                  <a:pt x="6539858" y="6176211"/>
                </a:cubicBezTo>
                <a:cubicBezTo>
                  <a:pt x="6671704" y="6389239"/>
                  <a:pt x="7562048" y="6553847"/>
                  <a:pt x="7927746" y="6613186"/>
                </a:cubicBezTo>
                <a:cubicBezTo>
                  <a:pt x="7357483" y="6720800"/>
                  <a:pt x="6822662" y="6655264"/>
                  <a:pt x="6442510" y="6427318"/>
                </a:cubicBezTo>
                <a:cubicBezTo>
                  <a:pt x="6126236" y="6237956"/>
                  <a:pt x="5873468" y="5936921"/>
                  <a:pt x="5778354" y="5814750"/>
                </a:cubicBezTo>
                <a:cubicBezTo>
                  <a:pt x="5866210" y="5816747"/>
                  <a:pt x="5980434" y="5790915"/>
                  <a:pt x="6116826" y="5760255"/>
                </a:cubicBezTo>
                <a:cubicBezTo>
                  <a:pt x="6417592" y="5692277"/>
                  <a:pt x="6791928" y="5607677"/>
                  <a:pt x="7149305" y="5753708"/>
                </a:cubicBezTo>
                <a:cubicBezTo>
                  <a:pt x="7570391" y="5925785"/>
                  <a:pt x="7794006" y="6162785"/>
                  <a:pt x="8010059" y="6391741"/>
                </a:cubicBezTo>
                <a:cubicBezTo>
                  <a:pt x="8048956" y="6432833"/>
                  <a:pt x="8089108" y="6475305"/>
                  <a:pt x="8129018" y="6516059"/>
                </a:cubicBezTo>
                <a:cubicBezTo>
                  <a:pt x="8235981" y="6624792"/>
                  <a:pt x="8402369" y="6721429"/>
                  <a:pt x="8569536" y="6799964"/>
                </a:cubicBezTo>
                <a:lnTo>
                  <a:pt x="8702227" y="6858000"/>
                </a:lnTo>
                <a:lnTo>
                  <a:pt x="0" y="6858000"/>
                </a:lnTo>
                <a:lnTo>
                  <a:pt x="0" y="1277399"/>
                </a:lnTo>
                <a:lnTo>
                  <a:pt x="62519" y="1239029"/>
                </a:lnTo>
                <a:cubicBezTo>
                  <a:pt x="383904" y="1020428"/>
                  <a:pt x="678828" y="548717"/>
                  <a:pt x="868972" y="193297"/>
                </a:cubicBezTo>
                <a:cubicBezTo>
                  <a:pt x="687348" y="743632"/>
                  <a:pt x="452104" y="1625165"/>
                  <a:pt x="667616" y="1982690"/>
                </a:cubicBezTo>
                <a:cubicBezTo>
                  <a:pt x="724173" y="2076343"/>
                  <a:pt x="808634" y="2129731"/>
                  <a:pt x="918462" y="2141327"/>
                </a:cubicBezTo>
                <a:cubicBezTo>
                  <a:pt x="964308" y="2145983"/>
                  <a:pt x="1009801" y="2143012"/>
                  <a:pt x="1053633" y="2132120"/>
                </a:cubicBezTo>
                <a:cubicBezTo>
                  <a:pt x="1316337" y="2066842"/>
                  <a:pt x="1479353" y="1744260"/>
                  <a:pt x="1574057" y="1458095"/>
                </a:cubicBezTo>
                <a:cubicBezTo>
                  <a:pt x="1741478" y="1872628"/>
                  <a:pt x="1954338" y="2069405"/>
                  <a:pt x="2178144" y="2013793"/>
                </a:cubicBezTo>
                <a:cubicBezTo>
                  <a:pt x="2183369" y="2012494"/>
                  <a:pt x="2188885" y="2011124"/>
                  <a:pt x="2195127" y="2008956"/>
                </a:cubicBezTo>
                <a:cubicBezTo>
                  <a:pt x="2288240" y="1980572"/>
                  <a:pt x="2360208" y="1916706"/>
                  <a:pt x="2408925" y="1818805"/>
                </a:cubicBezTo>
                <a:cubicBezTo>
                  <a:pt x="2603204" y="1427387"/>
                  <a:pt x="2390425" y="564249"/>
                  <a:pt x="2234457" y="51700"/>
                </a:cubicBezTo>
                <a:lnTo>
                  <a:pt x="2218406" y="1"/>
                </a:lnTo>
                <a:lnTo>
                  <a:pt x="2160526" y="1"/>
                </a:lnTo>
                <a:lnTo>
                  <a:pt x="2178888" y="58958"/>
                </a:lnTo>
                <a:cubicBezTo>
                  <a:pt x="2332224" y="564132"/>
                  <a:pt x="2545605" y="1422487"/>
                  <a:pt x="2360342" y="1795694"/>
                </a:cubicBezTo>
                <a:cubicBezTo>
                  <a:pt x="2318023" y="1880895"/>
                  <a:pt x="2258545" y="1934251"/>
                  <a:pt x="2178859" y="1958373"/>
                </a:cubicBezTo>
                <a:cubicBezTo>
                  <a:pt x="2174286" y="1959817"/>
                  <a:pt x="2169642" y="1960971"/>
                  <a:pt x="2164998" y="1962125"/>
                </a:cubicBezTo>
                <a:cubicBezTo>
                  <a:pt x="1889812" y="2030505"/>
                  <a:pt x="1693503" y="1628706"/>
                  <a:pt x="1599468" y="1376787"/>
                </a:cubicBezTo>
                <a:cubicBezTo>
                  <a:pt x="1736266" y="915516"/>
                  <a:pt x="1773128" y="350929"/>
                  <a:pt x="1701204" y="46586"/>
                </a:cubicBezTo>
                <a:lnTo>
                  <a:pt x="1688013" y="1"/>
                </a:lnTo>
                <a:lnTo>
                  <a:pt x="1633073" y="1"/>
                </a:lnTo>
                <a:lnTo>
                  <a:pt x="1634210" y="2818"/>
                </a:lnTo>
                <a:cubicBezTo>
                  <a:pt x="1719668" y="257317"/>
                  <a:pt x="1693592" y="822541"/>
                  <a:pt x="1568586" y="1289716"/>
                </a:cubicBezTo>
                <a:cubicBezTo>
                  <a:pt x="1420025" y="847043"/>
                  <a:pt x="1357117" y="302749"/>
                  <a:pt x="1417841" y="33190"/>
                </a:cubicBezTo>
                <a:lnTo>
                  <a:pt x="1427109" y="1"/>
                </a:lnTo>
                <a:lnTo>
                  <a:pt x="1372604" y="1"/>
                </a:lnTo>
                <a:lnTo>
                  <a:pt x="1367340" y="18739"/>
                </a:lnTo>
                <a:cubicBezTo>
                  <a:pt x="1299883" y="316435"/>
                  <a:pt x="1372172" y="909199"/>
                  <a:pt x="1543748" y="1378288"/>
                </a:cubicBezTo>
                <a:cubicBezTo>
                  <a:pt x="1421489" y="1780550"/>
                  <a:pt x="1243029" y="2029815"/>
                  <a:pt x="1040995" y="2080018"/>
                </a:cubicBezTo>
                <a:cubicBezTo>
                  <a:pt x="1003259" y="2089395"/>
                  <a:pt x="963789" y="2091796"/>
                  <a:pt x="923963" y="2087804"/>
                </a:cubicBezTo>
                <a:cubicBezTo>
                  <a:pt x="830311" y="2078053"/>
                  <a:pt x="761220" y="2034424"/>
                  <a:pt x="712991" y="1954441"/>
                </a:cubicBezTo>
                <a:cubicBezTo>
                  <a:pt x="485422" y="1577229"/>
                  <a:pt x="805318" y="532949"/>
                  <a:pt x="982374" y="27158"/>
                </a:cubicBezTo>
                <a:lnTo>
                  <a:pt x="992069" y="1"/>
                </a:lnTo>
                <a:lnTo>
                  <a:pt x="906762" y="1"/>
                </a:lnTo>
                <a:lnTo>
                  <a:pt x="874109" y="64745"/>
                </a:lnTo>
                <a:cubicBezTo>
                  <a:pt x="694263" y="413607"/>
                  <a:pt x="386167" y="938300"/>
                  <a:pt x="55185" y="1178015"/>
                </a:cubicBezTo>
                <a:lnTo>
                  <a:pt x="0" y="1214008"/>
                </a:lnTo>
                <a:lnTo>
                  <a:pt x="0" y="184052"/>
                </a:lnTo>
                <a:lnTo>
                  <a:pt x="147836" y="53843"/>
                </a:lnTo>
                <a:lnTo>
                  <a:pt x="200391" y="1"/>
                </a:lnTo>
                <a:lnTo>
                  <a:pt x="127536" y="1"/>
                </a:lnTo>
                <a:lnTo>
                  <a:pt x="0" y="11549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 tIns="274320" anchor="ctr">
            <a:noAutofit/>
          </a:bodyPr>
          <a:lstStyle>
            <a:lvl1pPr algn="ctr">
              <a:lnSpc>
                <a:spcPct val="60000"/>
              </a:lnSpc>
              <a:defRPr sz="1200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A11B3E-CC84-F903-1C54-95A420354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17535" y="5617310"/>
            <a:ext cx="5619329" cy="1240691"/>
          </a:xfrm>
          <a:custGeom>
            <a:avLst/>
            <a:gdLst>
              <a:gd name="connsiteX0" fmla="*/ 5596187 w 5619329"/>
              <a:gd name="connsiteY0" fmla="*/ 1059156 h 1240691"/>
              <a:gd name="connsiteX1" fmla="*/ 5614480 w 5619329"/>
              <a:gd name="connsiteY1" fmla="*/ 1071175 h 1240691"/>
              <a:gd name="connsiteX2" fmla="*/ 5619285 w 5619329"/>
              <a:gd name="connsiteY2" fmla="*/ 1085091 h 1240691"/>
              <a:gd name="connsiteX3" fmla="*/ 5606539 w 5619329"/>
              <a:gd name="connsiteY3" fmla="*/ 1110500 h 1240691"/>
              <a:gd name="connsiteX4" fmla="*/ 5376900 w 5619329"/>
              <a:gd name="connsiteY4" fmla="*/ 1233935 h 1240691"/>
              <a:gd name="connsiteX5" fmla="*/ 5361130 w 5619329"/>
              <a:gd name="connsiteY5" fmla="*/ 1240691 h 1240691"/>
              <a:gd name="connsiteX6" fmla="*/ 5205383 w 5619329"/>
              <a:gd name="connsiteY6" fmla="*/ 1240691 h 1240691"/>
              <a:gd name="connsiteX7" fmla="*/ 5263228 w 5619329"/>
              <a:gd name="connsiteY7" fmla="*/ 1220789 h 1240691"/>
              <a:gd name="connsiteX8" fmla="*/ 5574490 w 5619329"/>
              <a:gd name="connsiteY8" fmla="*/ 1063629 h 1240691"/>
              <a:gd name="connsiteX9" fmla="*/ 5596187 w 5619329"/>
              <a:gd name="connsiteY9" fmla="*/ 1059156 h 1240691"/>
              <a:gd name="connsiteX10" fmla="*/ 3617611 w 5619329"/>
              <a:gd name="connsiteY10" fmla="*/ 716634 h 1240691"/>
              <a:gd name="connsiteX11" fmla="*/ 3565541 w 5619329"/>
              <a:gd name="connsiteY11" fmla="*/ 755533 h 1240691"/>
              <a:gd name="connsiteX12" fmla="*/ 3561881 w 5619329"/>
              <a:gd name="connsiteY12" fmla="*/ 778128 h 1240691"/>
              <a:gd name="connsiteX13" fmla="*/ 3569831 w 5619329"/>
              <a:gd name="connsiteY13" fmla="*/ 804038 h 1240691"/>
              <a:gd name="connsiteX14" fmla="*/ 4183246 w 5619329"/>
              <a:gd name="connsiteY14" fmla="*/ 1135058 h 1240691"/>
              <a:gd name="connsiteX15" fmla="*/ 3617611 w 5619329"/>
              <a:gd name="connsiteY15" fmla="*/ 716634 h 1240691"/>
              <a:gd name="connsiteX16" fmla="*/ 3613568 w 5619329"/>
              <a:gd name="connsiteY16" fmla="*/ 659497 h 1240691"/>
              <a:gd name="connsiteX17" fmla="*/ 4290335 w 5619329"/>
              <a:gd name="connsiteY17" fmla="*/ 1172014 h 1240691"/>
              <a:gd name="connsiteX18" fmla="*/ 4428841 w 5619329"/>
              <a:gd name="connsiteY18" fmla="*/ 1216304 h 1240691"/>
              <a:gd name="connsiteX19" fmla="*/ 4511331 w 5619329"/>
              <a:gd name="connsiteY19" fmla="*/ 1240691 h 1240691"/>
              <a:gd name="connsiteX20" fmla="*/ 4272098 w 5619329"/>
              <a:gd name="connsiteY20" fmla="*/ 1240691 h 1240691"/>
              <a:gd name="connsiteX21" fmla="*/ 4256890 w 5619329"/>
              <a:gd name="connsiteY21" fmla="*/ 1220993 h 1240691"/>
              <a:gd name="connsiteX22" fmla="*/ 3518434 w 5619329"/>
              <a:gd name="connsiteY22" fmla="*/ 829553 h 1240691"/>
              <a:gd name="connsiteX23" fmla="*/ 3512292 w 5619329"/>
              <a:gd name="connsiteY23" fmla="*/ 734088 h 1240691"/>
              <a:gd name="connsiteX24" fmla="*/ 3613568 w 5619329"/>
              <a:gd name="connsiteY24" fmla="*/ 659497 h 1240691"/>
              <a:gd name="connsiteX25" fmla="*/ 2750482 w 5619329"/>
              <a:gd name="connsiteY25" fmla="*/ 41057 h 1240691"/>
              <a:gd name="connsiteX26" fmla="*/ 3782071 w 5619329"/>
              <a:gd name="connsiteY26" fmla="*/ 336786 h 1240691"/>
              <a:gd name="connsiteX27" fmla="*/ 4572922 w 5619329"/>
              <a:gd name="connsiteY27" fmla="*/ 1165422 h 1240691"/>
              <a:gd name="connsiteX28" fmla="*/ 4606023 w 5619329"/>
              <a:gd name="connsiteY28" fmla="*/ 1240691 h 1240691"/>
              <a:gd name="connsiteX29" fmla="*/ 4543269 w 5619329"/>
              <a:gd name="connsiteY29" fmla="*/ 1240691 h 1240691"/>
              <a:gd name="connsiteX30" fmla="*/ 4511163 w 5619329"/>
              <a:gd name="connsiteY30" fmla="*/ 1169089 h 1240691"/>
              <a:gd name="connsiteX31" fmla="*/ 3751567 w 5619329"/>
              <a:gd name="connsiteY31" fmla="*/ 385457 h 1240691"/>
              <a:gd name="connsiteX32" fmla="*/ 2350012 w 5619329"/>
              <a:gd name="connsiteY32" fmla="*/ 121321 h 1240691"/>
              <a:gd name="connsiteX33" fmla="*/ 2765464 w 5619329"/>
              <a:gd name="connsiteY33" fmla="*/ 472662 h 1240691"/>
              <a:gd name="connsiteX34" fmla="*/ 3848491 w 5619329"/>
              <a:gd name="connsiteY34" fmla="*/ 1238701 h 1240691"/>
              <a:gd name="connsiteX35" fmla="*/ 3853805 w 5619329"/>
              <a:gd name="connsiteY35" fmla="*/ 1240691 h 1240691"/>
              <a:gd name="connsiteX36" fmla="*/ 3714899 w 5619329"/>
              <a:gd name="connsiteY36" fmla="*/ 1240691 h 1240691"/>
              <a:gd name="connsiteX37" fmla="*/ 3602298 w 5619329"/>
              <a:gd name="connsiteY37" fmla="*/ 1189094 h 1240691"/>
              <a:gd name="connsiteX38" fmla="*/ 2722860 w 5619329"/>
              <a:gd name="connsiteY38" fmla="*/ 511207 h 1240691"/>
              <a:gd name="connsiteX39" fmla="*/ 2242118 w 5619329"/>
              <a:gd name="connsiteY39" fmla="*/ 136488 h 1240691"/>
              <a:gd name="connsiteX40" fmla="*/ 2223679 w 5619329"/>
              <a:gd name="connsiteY40" fmla="*/ 107900 h 1240691"/>
              <a:gd name="connsiteX41" fmla="*/ 2245689 w 5619329"/>
              <a:gd name="connsiteY41" fmla="*/ 81865 h 1240691"/>
              <a:gd name="connsiteX42" fmla="*/ 2750482 w 5619329"/>
              <a:gd name="connsiteY42" fmla="*/ 41057 h 1240691"/>
              <a:gd name="connsiteX43" fmla="*/ 1060533 w 5619329"/>
              <a:gd name="connsiteY43" fmla="*/ 344 h 1240691"/>
              <a:gd name="connsiteX44" fmla="*/ 1485508 w 5619329"/>
              <a:gd name="connsiteY44" fmla="*/ 83834 h 1240691"/>
              <a:gd name="connsiteX45" fmla="*/ 2366285 w 5619329"/>
              <a:gd name="connsiteY45" fmla="*/ 735752 h 1240691"/>
              <a:gd name="connsiteX46" fmla="*/ 2484395 w 5619329"/>
              <a:gd name="connsiteY46" fmla="*/ 859230 h 1240691"/>
              <a:gd name="connsiteX47" fmla="*/ 3119232 w 5619329"/>
              <a:gd name="connsiteY47" fmla="*/ 1221124 h 1240691"/>
              <a:gd name="connsiteX48" fmla="*/ 3171176 w 5619329"/>
              <a:gd name="connsiteY48" fmla="*/ 1240691 h 1240691"/>
              <a:gd name="connsiteX49" fmla="*/ 3016798 w 5619329"/>
              <a:gd name="connsiteY49" fmla="*/ 1240691 h 1240691"/>
              <a:gd name="connsiteX50" fmla="*/ 2884105 w 5619329"/>
              <a:gd name="connsiteY50" fmla="*/ 1182654 h 1240691"/>
              <a:gd name="connsiteX51" fmla="*/ 2443587 w 5619329"/>
              <a:gd name="connsiteY51" fmla="*/ 898749 h 1240691"/>
              <a:gd name="connsiteX52" fmla="*/ 2324628 w 5619329"/>
              <a:gd name="connsiteY52" fmla="*/ 774431 h 1240691"/>
              <a:gd name="connsiteX53" fmla="*/ 1463874 w 5619329"/>
              <a:gd name="connsiteY53" fmla="*/ 136398 h 1240691"/>
              <a:gd name="connsiteX54" fmla="*/ 431395 w 5619329"/>
              <a:gd name="connsiteY54" fmla="*/ 142945 h 1240691"/>
              <a:gd name="connsiteX55" fmla="*/ 92923 w 5619329"/>
              <a:gd name="connsiteY55" fmla="*/ 197440 h 1240691"/>
              <a:gd name="connsiteX56" fmla="*/ 757079 w 5619329"/>
              <a:gd name="connsiteY56" fmla="*/ 810008 h 1240691"/>
              <a:gd name="connsiteX57" fmla="*/ 2242315 w 5619329"/>
              <a:gd name="connsiteY57" fmla="*/ 995876 h 1240691"/>
              <a:gd name="connsiteX58" fmla="*/ 854427 w 5619329"/>
              <a:gd name="connsiteY58" fmla="*/ 558901 h 1240691"/>
              <a:gd name="connsiteX59" fmla="*/ 841010 w 5619329"/>
              <a:gd name="connsiteY59" fmla="*/ 461932 h 1240691"/>
              <a:gd name="connsiteX60" fmla="*/ 921842 w 5619329"/>
              <a:gd name="connsiteY60" fmla="*/ 379894 h 1240691"/>
              <a:gd name="connsiteX61" fmla="*/ 2123387 w 5619329"/>
              <a:gd name="connsiteY61" fmla="*/ 745907 h 1240691"/>
              <a:gd name="connsiteX62" fmla="*/ 2135834 w 5619329"/>
              <a:gd name="connsiteY62" fmla="*/ 784486 h 1240691"/>
              <a:gd name="connsiteX63" fmla="*/ 2097150 w 5619329"/>
              <a:gd name="connsiteY63" fmla="*/ 796862 h 1240691"/>
              <a:gd name="connsiteX64" fmla="*/ 943560 w 5619329"/>
              <a:gd name="connsiteY64" fmla="*/ 433256 h 1240691"/>
              <a:gd name="connsiteX65" fmla="*/ 895638 w 5619329"/>
              <a:gd name="connsiteY65" fmla="*/ 480441 h 1240691"/>
              <a:gd name="connsiteX66" fmla="*/ 903513 w 5619329"/>
              <a:gd name="connsiteY66" fmla="*/ 529210 h 1240691"/>
              <a:gd name="connsiteX67" fmla="*/ 2404604 w 5619329"/>
              <a:gd name="connsiteY67" fmla="*/ 963079 h 1240691"/>
              <a:gd name="connsiteX68" fmla="*/ 2429157 w 5619329"/>
              <a:gd name="connsiteY68" fmla="*/ 989397 h 1240691"/>
              <a:gd name="connsiteX69" fmla="*/ 2429294 w 5619329"/>
              <a:gd name="connsiteY69" fmla="*/ 990140 h 1240691"/>
              <a:gd name="connsiteX70" fmla="*/ 2407326 w 5619329"/>
              <a:gd name="connsiteY70" fmla="*/ 1019308 h 1240691"/>
              <a:gd name="connsiteX71" fmla="*/ 727456 w 5619329"/>
              <a:gd name="connsiteY71" fmla="*/ 859284 h 1240691"/>
              <a:gd name="connsiteX72" fmla="*/ 5287 w 5619329"/>
              <a:gd name="connsiteY72" fmla="*/ 176699 h 1240691"/>
              <a:gd name="connsiteX73" fmla="*/ 5366 w 5619329"/>
              <a:gd name="connsiteY73" fmla="*/ 143490 h 1240691"/>
              <a:gd name="connsiteX74" fmla="*/ 36819 w 5619329"/>
              <a:gd name="connsiteY74" fmla="*/ 132746 h 1240691"/>
              <a:gd name="connsiteX75" fmla="*/ 418430 w 5619329"/>
              <a:gd name="connsiteY75" fmla="*/ 87443 h 1240691"/>
              <a:gd name="connsiteX76" fmla="*/ 1060533 w 5619329"/>
              <a:gd name="connsiteY76" fmla="*/ 344 h 124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619329" h="1240691">
                <a:moveTo>
                  <a:pt x="5596187" y="1059156"/>
                </a:moveTo>
                <a:cubicBezTo>
                  <a:pt x="5603419" y="1060534"/>
                  <a:pt x="5610083" y="1064660"/>
                  <a:pt x="5614480" y="1071175"/>
                </a:cubicBezTo>
                <a:cubicBezTo>
                  <a:pt x="5617264" y="1075418"/>
                  <a:pt x="5619002" y="1080236"/>
                  <a:pt x="5619285" y="1085091"/>
                </a:cubicBezTo>
                <a:cubicBezTo>
                  <a:pt x="5619819" y="1095035"/>
                  <a:pt x="5615519" y="1105021"/>
                  <a:pt x="5606539" y="1110500"/>
                </a:cubicBezTo>
                <a:cubicBezTo>
                  <a:pt x="5601053" y="1114092"/>
                  <a:pt x="5517777" y="1169845"/>
                  <a:pt x="5376900" y="1233935"/>
                </a:cubicBezTo>
                <a:lnTo>
                  <a:pt x="5361130" y="1240691"/>
                </a:lnTo>
                <a:lnTo>
                  <a:pt x="5205383" y="1240691"/>
                </a:lnTo>
                <a:lnTo>
                  <a:pt x="5263228" y="1220789"/>
                </a:lnTo>
                <a:cubicBezTo>
                  <a:pt x="5455256" y="1143370"/>
                  <a:pt x="5572895" y="1064669"/>
                  <a:pt x="5574490" y="1063629"/>
                </a:cubicBezTo>
                <a:cubicBezTo>
                  <a:pt x="5581156" y="1059150"/>
                  <a:pt x="5588955" y="1057779"/>
                  <a:pt x="5596187" y="1059156"/>
                </a:cubicBezTo>
                <a:close/>
                <a:moveTo>
                  <a:pt x="3617611" y="716634"/>
                </a:moveTo>
                <a:cubicBezTo>
                  <a:pt x="3591748" y="718536"/>
                  <a:pt x="3575583" y="730466"/>
                  <a:pt x="3565541" y="755533"/>
                </a:cubicBezTo>
                <a:cubicBezTo>
                  <a:pt x="3562552" y="763057"/>
                  <a:pt x="3561285" y="770341"/>
                  <a:pt x="3561881" y="778128"/>
                </a:cubicBezTo>
                <a:cubicBezTo>
                  <a:pt x="3562681" y="786184"/>
                  <a:pt x="3565342" y="794742"/>
                  <a:pt x="3569831" y="804038"/>
                </a:cubicBezTo>
                <a:cubicBezTo>
                  <a:pt x="3624501" y="913305"/>
                  <a:pt x="3911589" y="1038866"/>
                  <a:pt x="4183246" y="1135058"/>
                </a:cubicBezTo>
                <a:cubicBezTo>
                  <a:pt x="3968614" y="894266"/>
                  <a:pt x="3731713" y="708839"/>
                  <a:pt x="3617611" y="716634"/>
                </a:cubicBezTo>
                <a:close/>
                <a:moveTo>
                  <a:pt x="3613568" y="659497"/>
                </a:moveTo>
                <a:cubicBezTo>
                  <a:pt x="3768139" y="648964"/>
                  <a:pt x="4056049" y="890667"/>
                  <a:pt x="4290335" y="1172014"/>
                </a:cubicBezTo>
                <a:cubicBezTo>
                  <a:pt x="4338666" y="1188074"/>
                  <a:pt x="4385354" y="1202940"/>
                  <a:pt x="4428841" y="1216304"/>
                </a:cubicBezTo>
                <a:lnTo>
                  <a:pt x="4511331" y="1240691"/>
                </a:lnTo>
                <a:lnTo>
                  <a:pt x="4272098" y="1240691"/>
                </a:lnTo>
                <a:lnTo>
                  <a:pt x="4256890" y="1220993"/>
                </a:lnTo>
                <a:cubicBezTo>
                  <a:pt x="3969747" y="1125032"/>
                  <a:pt x="3590987" y="974793"/>
                  <a:pt x="3518434" y="829553"/>
                </a:cubicBezTo>
                <a:cubicBezTo>
                  <a:pt x="3502046" y="796679"/>
                  <a:pt x="3500032" y="764621"/>
                  <a:pt x="3512292" y="734088"/>
                </a:cubicBezTo>
                <a:cubicBezTo>
                  <a:pt x="3530767" y="688541"/>
                  <a:pt x="3565762" y="662889"/>
                  <a:pt x="3613568" y="659497"/>
                </a:cubicBezTo>
                <a:close/>
                <a:moveTo>
                  <a:pt x="2750482" y="41057"/>
                </a:moveTo>
                <a:cubicBezTo>
                  <a:pt x="3044717" y="49190"/>
                  <a:pt x="3426751" y="113413"/>
                  <a:pt x="3782071" y="336786"/>
                </a:cubicBezTo>
                <a:cubicBezTo>
                  <a:pt x="4304091" y="665011"/>
                  <a:pt x="4476239" y="954384"/>
                  <a:pt x="4572922" y="1165422"/>
                </a:cubicBezTo>
                <a:lnTo>
                  <a:pt x="4606023" y="1240691"/>
                </a:lnTo>
                <a:lnTo>
                  <a:pt x="4543269" y="1240691"/>
                </a:lnTo>
                <a:lnTo>
                  <a:pt x="4511163" y="1169089"/>
                </a:lnTo>
                <a:cubicBezTo>
                  <a:pt x="4415489" y="966447"/>
                  <a:pt x="4242733" y="694180"/>
                  <a:pt x="3751567" y="385457"/>
                </a:cubicBezTo>
                <a:cubicBezTo>
                  <a:pt x="3198669" y="37909"/>
                  <a:pt x="2578642" y="87256"/>
                  <a:pt x="2350012" y="121321"/>
                </a:cubicBezTo>
                <a:cubicBezTo>
                  <a:pt x="2526763" y="208989"/>
                  <a:pt x="2638821" y="332579"/>
                  <a:pt x="2765464" y="472662"/>
                </a:cubicBezTo>
                <a:cubicBezTo>
                  <a:pt x="2966315" y="694667"/>
                  <a:pt x="3216515" y="971029"/>
                  <a:pt x="3848491" y="1238701"/>
                </a:cubicBezTo>
                <a:lnTo>
                  <a:pt x="3853805" y="1240691"/>
                </a:lnTo>
                <a:lnTo>
                  <a:pt x="3714899" y="1240691"/>
                </a:lnTo>
                <a:lnTo>
                  <a:pt x="3602298" y="1189094"/>
                </a:lnTo>
                <a:cubicBezTo>
                  <a:pt x="3119577" y="949436"/>
                  <a:pt x="2902106" y="709113"/>
                  <a:pt x="2722860" y="511207"/>
                </a:cubicBezTo>
                <a:cubicBezTo>
                  <a:pt x="2575292" y="348204"/>
                  <a:pt x="2458891" y="219430"/>
                  <a:pt x="2242118" y="136488"/>
                </a:cubicBezTo>
                <a:cubicBezTo>
                  <a:pt x="2230203" y="131925"/>
                  <a:pt x="2222664" y="120274"/>
                  <a:pt x="2223679" y="107900"/>
                </a:cubicBezTo>
                <a:cubicBezTo>
                  <a:pt x="2224490" y="95255"/>
                  <a:pt x="2233456" y="84720"/>
                  <a:pt x="2245689" y="81865"/>
                </a:cubicBezTo>
                <a:cubicBezTo>
                  <a:pt x="2249812" y="80880"/>
                  <a:pt x="2456248" y="32923"/>
                  <a:pt x="2750482" y="41057"/>
                </a:cubicBezTo>
                <a:close/>
                <a:moveTo>
                  <a:pt x="1060533" y="344"/>
                </a:moveTo>
                <a:cubicBezTo>
                  <a:pt x="1201147" y="3350"/>
                  <a:pt x="1345157" y="26466"/>
                  <a:pt x="1485508" y="83834"/>
                </a:cubicBezTo>
                <a:cubicBezTo>
                  <a:pt x="1918206" y="260912"/>
                  <a:pt x="2146027" y="502353"/>
                  <a:pt x="2366285" y="735752"/>
                </a:cubicBezTo>
                <a:cubicBezTo>
                  <a:pt x="2406640" y="778494"/>
                  <a:pt x="2444656" y="818982"/>
                  <a:pt x="2484395" y="859230"/>
                </a:cubicBezTo>
                <a:cubicBezTo>
                  <a:pt x="2629924" y="1007112"/>
                  <a:pt x="2899084" y="1134382"/>
                  <a:pt x="3119232" y="1221124"/>
                </a:cubicBezTo>
                <a:lnTo>
                  <a:pt x="3171176" y="1240691"/>
                </a:lnTo>
                <a:lnTo>
                  <a:pt x="3016798" y="1240691"/>
                </a:lnTo>
                <a:lnTo>
                  <a:pt x="2884105" y="1182654"/>
                </a:lnTo>
                <a:cubicBezTo>
                  <a:pt x="2716938" y="1104119"/>
                  <a:pt x="2550550" y="1007482"/>
                  <a:pt x="2443587" y="898749"/>
                </a:cubicBezTo>
                <a:cubicBezTo>
                  <a:pt x="2403677" y="857995"/>
                  <a:pt x="2363525" y="815523"/>
                  <a:pt x="2324628" y="774431"/>
                </a:cubicBezTo>
                <a:cubicBezTo>
                  <a:pt x="2108575" y="545475"/>
                  <a:pt x="1884960" y="308475"/>
                  <a:pt x="1463874" y="136398"/>
                </a:cubicBezTo>
                <a:cubicBezTo>
                  <a:pt x="1106497" y="-9633"/>
                  <a:pt x="732161" y="74967"/>
                  <a:pt x="431395" y="142945"/>
                </a:cubicBezTo>
                <a:cubicBezTo>
                  <a:pt x="295003" y="173605"/>
                  <a:pt x="180779" y="199437"/>
                  <a:pt x="92923" y="197440"/>
                </a:cubicBezTo>
                <a:cubicBezTo>
                  <a:pt x="188037" y="319611"/>
                  <a:pt x="440805" y="620646"/>
                  <a:pt x="757079" y="810008"/>
                </a:cubicBezTo>
                <a:cubicBezTo>
                  <a:pt x="1137231" y="1037954"/>
                  <a:pt x="1672052" y="1103490"/>
                  <a:pt x="2242315" y="995876"/>
                </a:cubicBezTo>
                <a:cubicBezTo>
                  <a:pt x="1876617" y="936537"/>
                  <a:pt x="986273" y="771929"/>
                  <a:pt x="854427" y="558901"/>
                </a:cubicBezTo>
                <a:cubicBezTo>
                  <a:pt x="834933" y="527515"/>
                  <a:pt x="830243" y="493878"/>
                  <a:pt x="841010" y="461932"/>
                </a:cubicBezTo>
                <a:cubicBezTo>
                  <a:pt x="853858" y="423778"/>
                  <a:pt x="881140" y="396319"/>
                  <a:pt x="921842" y="379894"/>
                </a:cubicBezTo>
                <a:cubicBezTo>
                  <a:pt x="1195443" y="269823"/>
                  <a:pt x="2085564" y="726389"/>
                  <a:pt x="2123387" y="745907"/>
                </a:cubicBezTo>
                <a:cubicBezTo>
                  <a:pt x="2137576" y="753197"/>
                  <a:pt x="2143134" y="770347"/>
                  <a:pt x="2135834" y="784486"/>
                </a:cubicBezTo>
                <a:cubicBezTo>
                  <a:pt x="2128536" y="798625"/>
                  <a:pt x="2111338" y="804153"/>
                  <a:pt x="2097150" y="796862"/>
                </a:cubicBezTo>
                <a:cubicBezTo>
                  <a:pt x="1846572" y="667526"/>
                  <a:pt x="1150382" y="349908"/>
                  <a:pt x="943560" y="433256"/>
                </a:cubicBezTo>
                <a:cubicBezTo>
                  <a:pt x="918733" y="443247"/>
                  <a:pt x="903052" y="458615"/>
                  <a:pt x="895638" y="480441"/>
                </a:cubicBezTo>
                <a:cubicBezTo>
                  <a:pt x="890237" y="496532"/>
                  <a:pt x="892917" y="511833"/>
                  <a:pt x="903513" y="529210"/>
                </a:cubicBezTo>
                <a:cubicBezTo>
                  <a:pt x="1027105" y="728802"/>
                  <a:pt x="2029084" y="910062"/>
                  <a:pt x="2404604" y="963079"/>
                </a:cubicBezTo>
                <a:cubicBezTo>
                  <a:pt x="2417831" y="965178"/>
                  <a:pt x="2428139" y="976015"/>
                  <a:pt x="2429157" y="989397"/>
                </a:cubicBezTo>
                <a:cubicBezTo>
                  <a:pt x="2429360" y="989667"/>
                  <a:pt x="2429327" y="989903"/>
                  <a:pt x="2429294" y="990140"/>
                </a:cubicBezTo>
                <a:cubicBezTo>
                  <a:pt x="2430007" y="1003960"/>
                  <a:pt x="2420810" y="1016148"/>
                  <a:pt x="2407326" y="1019308"/>
                </a:cubicBezTo>
                <a:cubicBezTo>
                  <a:pt x="1766346" y="1173070"/>
                  <a:pt x="1153942" y="1114926"/>
                  <a:pt x="727456" y="859284"/>
                </a:cubicBezTo>
                <a:cubicBezTo>
                  <a:pt x="314754" y="612079"/>
                  <a:pt x="8308" y="180975"/>
                  <a:pt x="5287" y="176699"/>
                </a:cubicBezTo>
                <a:cubicBezTo>
                  <a:pt x="-1740" y="166564"/>
                  <a:pt x="-1810" y="153314"/>
                  <a:pt x="5366" y="143490"/>
                </a:cubicBezTo>
                <a:cubicBezTo>
                  <a:pt x="12542" y="133667"/>
                  <a:pt x="25211" y="129430"/>
                  <a:pt x="36819" y="132746"/>
                </a:cubicBezTo>
                <a:cubicBezTo>
                  <a:pt x="115670" y="155863"/>
                  <a:pt x="256083" y="124084"/>
                  <a:pt x="418430" y="87443"/>
                </a:cubicBezTo>
                <a:cubicBezTo>
                  <a:pt x="601255" y="46188"/>
                  <a:pt x="826177" y="-4666"/>
                  <a:pt x="1060533" y="34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744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6F4D03B-3457-0272-7CB8-369DA3E17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574816" cy="2143450"/>
          </a:xfrm>
          <a:custGeom>
            <a:avLst/>
            <a:gdLst>
              <a:gd name="connsiteX0" fmla="*/ 3062729 w 5574816"/>
              <a:gd name="connsiteY0" fmla="*/ 1 h 2143450"/>
              <a:gd name="connsiteX1" fmla="*/ 3124938 w 5574816"/>
              <a:gd name="connsiteY1" fmla="*/ 1 h 2143450"/>
              <a:gd name="connsiteX2" fmla="*/ 3155620 w 5574816"/>
              <a:gd name="connsiteY2" fmla="*/ 52613 h 2143450"/>
              <a:gd name="connsiteX3" fmla="*/ 4457848 w 5574816"/>
              <a:gd name="connsiteY3" fmla="*/ 1221097 h 2143450"/>
              <a:gd name="connsiteX4" fmla="*/ 4631419 w 5574816"/>
              <a:gd name="connsiteY4" fmla="*/ 1128281 h 2143450"/>
              <a:gd name="connsiteX5" fmla="*/ 4460043 w 5574816"/>
              <a:gd name="connsiteY5" fmla="*/ 160765 h 2143450"/>
              <a:gd name="connsiteX6" fmla="*/ 4075841 w 5574816"/>
              <a:gd name="connsiteY6" fmla="*/ 2923 h 2143450"/>
              <a:gd name="connsiteX7" fmla="*/ 4070132 w 5574816"/>
              <a:gd name="connsiteY7" fmla="*/ 1 h 2143450"/>
              <a:gd name="connsiteX8" fmla="*/ 4197487 w 5574816"/>
              <a:gd name="connsiteY8" fmla="*/ 1 h 2143450"/>
              <a:gd name="connsiteX9" fmla="*/ 4207872 w 5574816"/>
              <a:gd name="connsiteY9" fmla="*/ 4871 h 2143450"/>
              <a:gd name="connsiteX10" fmla="*/ 4395127 w 5574816"/>
              <a:gd name="connsiteY10" fmla="*/ 80607 h 2143450"/>
              <a:gd name="connsiteX11" fmla="*/ 4322423 w 5574816"/>
              <a:gd name="connsiteY11" fmla="*/ 1 h 2143450"/>
              <a:gd name="connsiteX12" fmla="*/ 4393099 w 5574816"/>
              <a:gd name="connsiteY12" fmla="*/ 1 h 2143450"/>
              <a:gd name="connsiteX13" fmla="*/ 4491653 w 5574816"/>
              <a:gd name="connsiteY13" fmla="*/ 115568 h 2143450"/>
              <a:gd name="connsiteX14" fmla="*/ 5266814 w 5574816"/>
              <a:gd name="connsiteY14" fmla="*/ 212434 h 2143450"/>
              <a:gd name="connsiteX15" fmla="*/ 5487757 w 5574816"/>
              <a:gd name="connsiteY15" fmla="*/ 64311 h 2143450"/>
              <a:gd name="connsiteX16" fmla="*/ 5516182 w 5574816"/>
              <a:gd name="connsiteY16" fmla="*/ 1 h 2143450"/>
              <a:gd name="connsiteX17" fmla="*/ 5574816 w 5574816"/>
              <a:gd name="connsiteY17" fmla="*/ 1 h 2143450"/>
              <a:gd name="connsiteX18" fmla="*/ 5534097 w 5574816"/>
              <a:gd name="connsiteY18" fmla="*/ 92366 h 2143450"/>
              <a:gd name="connsiteX19" fmla="*/ 5280541 w 5574816"/>
              <a:gd name="connsiteY19" fmla="*/ 263956 h 2143450"/>
              <a:gd name="connsiteX20" fmla="*/ 4549176 w 5574816"/>
              <a:gd name="connsiteY20" fmla="*/ 189539 h 2143450"/>
              <a:gd name="connsiteX21" fmla="*/ 4800300 w 5574816"/>
              <a:gd name="connsiteY21" fmla="*/ 685424 h 2143450"/>
              <a:gd name="connsiteX22" fmla="*/ 4666634 w 5574816"/>
              <a:gd name="connsiteY22" fmla="*/ 1168291 h 2143450"/>
              <a:gd name="connsiteX23" fmla="*/ 4471504 w 5574816"/>
              <a:gd name="connsiteY23" fmla="*/ 1272329 h 2143450"/>
              <a:gd name="connsiteX24" fmla="*/ 3092852 w 5574816"/>
              <a:gd name="connsiteY24" fmla="*/ 52231 h 2143450"/>
              <a:gd name="connsiteX25" fmla="*/ 458645 w 5574816"/>
              <a:gd name="connsiteY25" fmla="*/ 1 h 2143450"/>
              <a:gd name="connsiteX26" fmla="*/ 525254 w 5574816"/>
              <a:gd name="connsiteY26" fmla="*/ 1 h 2143450"/>
              <a:gd name="connsiteX27" fmla="*/ 423172 w 5574816"/>
              <a:gd name="connsiteY27" fmla="*/ 147244 h 2143450"/>
              <a:gd name="connsiteX28" fmla="*/ 230627 w 5574816"/>
              <a:gd name="connsiteY28" fmla="*/ 524425 h 2143450"/>
              <a:gd name="connsiteX29" fmla="*/ 800121 w 5574816"/>
              <a:gd name="connsiteY29" fmla="*/ 144458 h 2143450"/>
              <a:gd name="connsiteX30" fmla="*/ 959640 w 5574816"/>
              <a:gd name="connsiteY30" fmla="*/ 1 h 2143450"/>
              <a:gd name="connsiteX31" fmla="*/ 1032495 w 5574816"/>
              <a:gd name="connsiteY31" fmla="*/ 1 h 2143450"/>
              <a:gd name="connsiteX32" fmla="*/ 979940 w 5574816"/>
              <a:gd name="connsiteY32" fmla="*/ 53843 h 2143450"/>
              <a:gd name="connsiteX33" fmla="*/ 206755 w 5574816"/>
              <a:gd name="connsiteY33" fmla="*/ 593315 h 2143450"/>
              <a:gd name="connsiteX34" fmla="*/ 349971 w 5574816"/>
              <a:gd name="connsiteY34" fmla="*/ 1244090 h 2143450"/>
              <a:gd name="connsiteX35" fmla="*/ 655787 w 5574816"/>
              <a:gd name="connsiteY35" fmla="*/ 1292779 h 2143450"/>
              <a:gd name="connsiteX36" fmla="*/ 1706213 w 5574816"/>
              <a:gd name="connsiteY36" fmla="*/ 64745 h 2143450"/>
              <a:gd name="connsiteX37" fmla="*/ 1738866 w 5574816"/>
              <a:gd name="connsiteY37" fmla="*/ 1 h 2143450"/>
              <a:gd name="connsiteX38" fmla="*/ 1824173 w 5574816"/>
              <a:gd name="connsiteY38" fmla="*/ 1 h 2143450"/>
              <a:gd name="connsiteX39" fmla="*/ 1814478 w 5574816"/>
              <a:gd name="connsiteY39" fmla="*/ 27158 h 2143450"/>
              <a:gd name="connsiteX40" fmla="*/ 1545095 w 5574816"/>
              <a:gd name="connsiteY40" fmla="*/ 1954441 h 2143450"/>
              <a:gd name="connsiteX41" fmla="*/ 1756067 w 5574816"/>
              <a:gd name="connsiteY41" fmla="*/ 2087804 h 2143450"/>
              <a:gd name="connsiteX42" fmla="*/ 1873099 w 5574816"/>
              <a:gd name="connsiteY42" fmla="*/ 2080018 h 2143450"/>
              <a:gd name="connsiteX43" fmla="*/ 2375852 w 5574816"/>
              <a:gd name="connsiteY43" fmla="*/ 1378288 h 2143450"/>
              <a:gd name="connsiteX44" fmla="*/ 2199444 w 5574816"/>
              <a:gd name="connsiteY44" fmla="*/ 18739 h 2143450"/>
              <a:gd name="connsiteX45" fmla="*/ 2204708 w 5574816"/>
              <a:gd name="connsiteY45" fmla="*/ 1 h 2143450"/>
              <a:gd name="connsiteX46" fmla="*/ 2259213 w 5574816"/>
              <a:gd name="connsiteY46" fmla="*/ 1 h 2143450"/>
              <a:gd name="connsiteX47" fmla="*/ 2249945 w 5574816"/>
              <a:gd name="connsiteY47" fmla="*/ 33190 h 2143450"/>
              <a:gd name="connsiteX48" fmla="*/ 2400690 w 5574816"/>
              <a:gd name="connsiteY48" fmla="*/ 1289716 h 2143450"/>
              <a:gd name="connsiteX49" fmla="*/ 2466314 w 5574816"/>
              <a:gd name="connsiteY49" fmla="*/ 2818 h 2143450"/>
              <a:gd name="connsiteX50" fmla="*/ 2465177 w 5574816"/>
              <a:gd name="connsiteY50" fmla="*/ 1 h 2143450"/>
              <a:gd name="connsiteX51" fmla="*/ 2520117 w 5574816"/>
              <a:gd name="connsiteY51" fmla="*/ 1 h 2143450"/>
              <a:gd name="connsiteX52" fmla="*/ 2533308 w 5574816"/>
              <a:gd name="connsiteY52" fmla="*/ 46586 h 2143450"/>
              <a:gd name="connsiteX53" fmla="*/ 2431572 w 5574816"/>
              <a:gd name="connsiteY53" fmla="*/ 1376787 h 2143450"/>
              <a:gd name="connsiteX54" fmla="*/ 2997102 w 5574816"/>
              <a:gd name="connsiteY54" fmla="*/ 1962125 h 2143450"/>
              <a:gd name="connsiteX55" fmla="*/ 3010963 w 5574816"/>
              <a:gd name="connsiteY55" fmla="*/ 1958373 h 2143450"/>
              <a:gd name="connsiteX56" fmla="*/ 3192446 w 5574816"/>
              <a:gd name="connsiteY56" fmla="*/ 1795694 h 2143450"/>
              <a:gd name="connsiteX57" fmla="*/ 3010992 w 5574816"/>
              <a:gd name="connsiteY57" fmla="*/ 58958 h 2143450"/>
              <a:gd name="connsiteX58" fmla="*/ 2992630 w 5574816"/>
              <a:gd name="connsiteY58" fmla="*/ 1 h 2143450"/>
              <a:gd name="connsiteX59" fmla="*/ 3050510 w 5574816"/>
              <a:gd name="connsiteY59" fmla="*/ 1 h 2143450"/>
              <a:gd name="connsiteX60" fmla="*/ 3066561 w 5574816"/>
              <a:gd name="connsiteY60" fmla="*/ 51700 h 2143450"/>
              <a:gd name="connsiteX61" fmla="*/ 3241029 w 5574816"/>
              <a:gd name="connsiteY61" fmla="*/ 1818805 h 2143450"/>
              <a:gd name="connsiteX62" fmla="*/ 3027231 w 5574816"/>
              <a:gd name="connsiteY62" fmla="*/ 2008956 h 2143450"/>
              <a:gd name="connsiteX63" fmla="*/ 3010248 w 5574816"/>
              <a:gd name="connsiteY63" fmla="*/ 2013793 h 2143450"/>
              <a:gd name="connsiteX64" fmla="*/ 2406161 w 5574816"/>
              <a:gd name="connsiteY64" fmla="*/ 1458095 h 2143450"/>
              <a:gd name="connsiteX65" fmla="*/ 1885737 w 5574816"/>
              <a:gd name="connsiteY65" fmla="*/ 2132120 h 2143450"/>
              <a:gd name="connsiteX66" fmla="*/ 1750566 w 5574816"/>
              <a:gd name="connsiteY66" fmla="*/ 2141327 h 2143450"/>
              <a:gd name="connsiteX67" fmla="*/ 1499720 w 5574816"/>
              <a:gd name="connsiteY67" fmla="*/ 1982690 h 2143450"/>
              <a:gd name="connsiteX68" fmla="*/ 1701076 w 5574816"/>
              <a:gd name="connsiteY68" fmla="*/ 193297 h 2143450"/>
              <a:gd name="connsiteX69" fmla="*/ 668860 w 5574816"/>
              <a:gd name="connsiteY69" fmla="*/ 1345391 h 2143450"/>
              <a:gd name="connsiteX70" fmla="*/ 322278 w 5574816"/>
              <a:gd name="connsiteY70" fmla="*/ 1290166 h 2143450"/>
              <a:gd name="connsiteX71" fmla="*/ 143316 w 5574816"/>
              <a:gd name="connsiteY71" fmla="*/ 620806 h 2143450"/>
              <a:gd name="connsiteX72" fmla="*/ 0 w 5574816"/>
              <a:gd name="connsiteY72" fmla="*/ 667365 h 2143450"/>
              <a:gd name="connsiteX73" fmla="*/ 0 w 5574816"/>
              <a:gd name="connsiteY73" fmla="*/ 610911 h 2143450"/>
              <a:gd name="connsiteX74" fmla="*/ 71381 w 5574816"/>
              <a:gd name="connsiteY74" fmla="*/ 589612 h 2143450"/>
              <a:gd name="connsiteX75" fmla="*/ 163413 w 5574816"/>
              <a:gd name="connsiteY75" fmla="*/ 554090 h 2143450"/>
              <a:gd name="connsiteX76" fmla="*/ 357418 w 5574816"/>
              <a:gd name="connsiteY76" fmla="*/ 150169 h 2143450"/>
              <a:gd name="connsiteX77" fmla="*/ 2002029 w 5574816"/>
              <a:gd name="connsiteY77" fmla="*/ 0 h 2143450"/>
              <a:gd name="connsiteX78" fmla="*/ 2056060 w 5574816"/>
              <a:gd name="connsiteY78" fmla="*/ 0 h 2143450"/>
              <a:gd name="connsiteX79" fmla="*/ 2045700 w 5574816"/>
              <a:gd name="connsiteY79" fmla="*/ 52110 h 2143450"/>
              <a:gd name="connsiteX80" fmla="*/ 2026162 w 5574816"/>
              <a:gd name="connsiteY80" fmla="*/ 72705 h 2143450"/>
              <a:gd name="connsiteX81" fmla="*/ 2014481 w 5574816"/>
              <a:gd name="connsiteY81" fmla="*/ 72829 h 2143450"/>
              <a:gd name="connsiteX82" fmla="*/ 1993766 w 5574816"/>
              <a:gd name="connsiteY82" fmla="*/ 41560 h 21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574816" h="2143450">
                <a:moveTo>
                  <a:pt x="3062729" y="1"/>
                </a:moveTo>
                <a:lnTo>
                  <a:pt x="3124938" y="1"/>
                </a:lnTo>
                <a:lnTo>
                  <a:pt x="3155620" y="52613"/>
                </a:lnTo>
                <a:cubicBezTo>
                  <a:pt x="3455938" y="555749"/>
                  <a:pt x="4003034" y="1334111"/>
                  <a:pt x="4457848" y="1221097"/>
                </a:cubicBezTo>
                <a:cubicBezTo>
                  <a:pt x="4518518" y="1206021"/>
                  <a:pt x="4577027" y="1174818"/>
                  <a:pt x="4631419" y="1128281"/>
                </a:cubicBezTo>
                <a:cubicBezTo>
                  <a:pt x="4935039" y="867974"/>
                  <a:pt x="4657099" y="413008"/>
                  <a:pt x="4460043" y="160765"/>
                </a:cubicBezTo>
                <a:cubicBezTo>
                  <a:pt x="4329739" y="116067"/>
                  <a:pt x="4199222" y="61913"/>
                  <a:pt x="4075841" y="2923"/>
                </a:cubicBezTo>
                <a:lnTo>
                  <a:pt x="4070132" y="1"/>
                </a:lnTo>
                <a:lnTo>
                  <a:pt x="4197487" y="1"/>
                </a:lnTo>
                <a:lnTo>
                  <a:pt x="4207872" y="4871"/>
                </a:lnTo>
                <a:cubicBezTo>
                  <a:pt x="4268663" y="31440"/>
                  <a:pt x="4331282" y="56853"/>
                  <a:pt x="4395127" y="80607"/>
                </a:cubicBezTo>
                <a:lnTo>
                  <a:pt x="4322423" y="1"/>
                </a:lnTo>
                <a:lnTo>
                  <a:pt x="4393099" y="1"/>
                </a:lnTo>
                <a:lnTo>
                  <a:pt x="4491653" y="115568"/>
                </a:lnTo>
                <a:cubicBezTo>
                  <a:pt x="4718793" y="192449"/>
                  <a:pt x="5035171" y="269994"/>
                  <a:pt x="5266814" y="212434"/>
                </a:cubicBezTo>
                <a:cubicBezTo>
                  <a:pt x="5368267" y="187224"/>
                  <a:pt x="5442323" y="137575"/>
                  <a:pt x="5487757" y="64311"/>
                </a:cubicBezTo>
                <a:lnTo>
                  <a:pt x="5516182" y="1"/>
                </a:lnTo>
                <a:lnTo>
                  <a:pt x="5574816" y="1"/>
                </a:lnTo>
                <a:lnTo>
                  <a:pt x="5534097" y="92366"/>
                </a:lnTo>
                <a:cubicBezTo>
                  <a:pt x="5481664" y="177525"/>
                  <a:pt x="5396799" y="235068"/>
                  <a:pt x="5280541" y="263956"/>
                </a:cubicBezTo>
                <a:cubicBezTo>
                  <a:pt x="5061090" y="318487"/>
                  <a:pt x="4774873" y="259372"/>
                  <a:pt x="4549176" y="189539"/>
                </a:cubicBezTo>
                <a:cubicBezTo>
                  <a:pt x="4678987" y="367141"/>
                  <a:pt x="4765351" y="537332"/>
                  <a:pt x="4800300" y="685424"/>
                </a:cubicBezTo>
                <a:cubicBezTo>
                  <a:pt x="4848102" y="888960"/>
                  <a:pt x="4803085" y="1051367"/>
                  <a:pt x="4666634" y="1168291"/>
                </a:cubicBezTo>
                <a:cubicBezTo>
                  <a:pt x="4605924" y="1220411"/>
                  <a:pt x="4540300" y="1255234"/>
                  <a:pt x="4471504" y="1272329"/>
                </a:cubicBezTo>
                <a:cubicBezTo>
                  <a:pt x="3970226" y="1396889"/>
                  <a:pt x="3394577" y="565891"/>
                  <a:pt x="3092852" y="52231"/>
                </a:cubicBezTo>
                <a:close/>
                <a:moveTo>
                  <a:pt x="458645" y="1"/>
                </a:moveTo>
                <a:lnTo>
                  <a:pt x="525254" y="1"/>
                </a:lnTo>
                <a:lnTo>
                  <a:pt x="423172" y="147244"/>
                </a:lnTo>
                <a:cubicBezTo>
                  <a:pt x="344759" y="270699"/>
                  <a:pt x="277652" y="399247"/>
                  <a:pt x="230627" y="524425"/>
                </a:cubicBezTo>
                <a:cubicBezTo>
                  <a:pt x="423487" y="431715"/>
                  <a:pt x="624018" y="293308"/>
                  <a:pt x="800121" y="144458"/>
                </a:cubicBezTo>
                <a:lnTo>
                  <a:pt x="959640" y="1"/>
                </a:lnTo>
                <a:lnTo>
                  <a:pt x="1032495" y="1"/>
                </a:lnTo>
                <a:lnTo>
                  <a:pt x="979940" y="53843"/>
                </a:lnTo>
                <a:cubicBezTo>
                  <a:pt x="752401" y="269475"/>
                  <a:pt x="463020" y="479179"/>
                  <a:pt x="206755" y="593315"/>
                </a:cubicBezTo>
                <a:cubicBezTo>
                  <a:pt x="138172" y="809723"/>
                  <a:pt x="109634" y="1094259"/>
                  <a:pt x="349971" y="1244090"/>
                </a:cubicBezTo>
                <a:cubicBezTo>
                  <a:pt x="446250" y="1304109"/>
                  <a:pt x="546061" y="1320045"/>
                  <a:pt x="655787" y="1292779"/>
                </a:cubicBezTo>
                <a:cubicBezTo>
                  <a:pt x="1069242" y="1189830"/>
                  <a:pt x="1484864" y="494113"/>
                  <a:pt x="1706213" y="64745"/>
                </a:cubicBezTo>
                <a:lnTo>
                  <a:pt x="1738866" y="1"/>
                </a:lnTo>
                <a:lnTo>
                  <a:pt x="1824173" y="1"/>
                </a:lnTo>
                <a:lnTo>
                  <a:pt x="1814478" y="27158"/>
                </a:lnTo>
                <a:cubicBezTo>
                  <a:pt x="1637422" y="532949"/>
                  <a:pt x="1317526" y="1577229"/>
                  <a:pt x="1545095" y="1954441"/>
                </a:cubicBezTo>
                <a:cubicBezTo>
                  <a:pt x="1593324" y="2034424"/>
                  <a:pt x="1662415" y="2078053"/>
                  <a:pt x="1756067" y="2087804"/>
                </a:cubicBezTo>
                <a:cubicBezTo>
                  <a:pt x="1795893" y="2091796"/>
                  <a:pt x="1835363" y="2089395"/>
                  <a:pt x="1873099" y="2080018"/>
                </a:cubicBezTo>
                <a:cubicBezTo>
                  <a:pt x="2075133" y="2029815"/>
                  <a:pt x="2253593" y="1780550"/>
                  <a:pt x="2375852" y="1378288"/>
                </a:cubicBezTo>
                <a:cubicBezTo>
                  <a:pt x="2204276" y="909199"/>
                  <a:pt x="2131987" y="316435"/>
                  <a:pt x="2199444" y="18739"/>
                </a:cubicBezTo>
                <a:lnTo>
                  <a:pt x="2204708" y="1"/>
                </a:lnTo>
                <a:lnTo>
                  <a:pt x="2259213" y="1"/>
                </a:lnTo>
                <a:lnTo>
                  <a:pt x="2249945" y="33190"/>
                </a:lnTo>
                <a:cubicBezTo>
                  <a:pt x="2189221" y="302749"/>
                  <a:pt x="2252129" y="847043"/>
                  <a:pt x="2400690" y="1289716"/>
                </a:cubicBezTo>
                <a:cubicBezTo>
                  <a:pt x="2525696" y="822541"/>
                  <a:pt x="2551772" y="257317"/>
                  <a:pt x="2466314" y="2818"/>
                </a:cubicBezTo>
                <a:lnTo>
                  <a:pt x="2465177" y="1"/>
                </a:lnTo>
                <a:lnTo>
                  <a:pt x="2520117" y="1"/>
                </a:lnTo>
                <a:lnTo>
                  <a:pt x="2533308" y="46586"/>
                </a:lnTo>
                <a:cubicBezTo>
                  <a:pt x="2605232" y="350929"/>
                  <a:pt x="2568370" y="915516"/>
                  <a:pt x="2431572" y="1376787"/>
                </a:cubicBezTo>
                <a:cubicBezTo>
                  <a:pt x="2525607" y="1628706"/>
                  <a:pt x="2721916" y="2030505"/>
                  <a:pt x="2997102" y="1962125"/>
                </a:cubicBezTo>
                <a:cubicBezTo>
                  <a:pt x="3001746" y="1960971"/>
                  <a:pt x="3006390" y="1959817"/>
                  <a:pt x="3010963" y="1958373"/>
                </a:cubicBezTo>
                <a:cubicBezTo>
                  <a:pt x="3090649" y="1934251"/>
                  <a:pt x="3150127" y="1880895"/>
                  <a:pt x="3192446" y="1795694"/>
                </a:cubicBezTo>
                <a:cubicBezTo>
                  <a:pt x="3377709" y="1422487"/>
                  <a:pt x="3164328" y="564132"/>
                  <a:pt x="3010992" y="58958"/>
                </a:cubicBezTo>
                <a:lnTo>
                  <a:pt x="2992630" y="1"/>
                </a:lnTo>
                <a:lnTo>
                  <a:pt x="3050510" y="1"/>
                </a:lnTo>
                <a:lnTo>
                  <a:pt x="3066561" y="51700"/>
                </a:lnTo>
                <a:cubicBezTo>
                  <a:pt x="3222529" y="564249"/>
                  <a:pt x="3435308" y="1427387"/>
                  <a:pt x="3241029" y="1818805"/>
                </a:cubicBezTo>
                <a:cubicBezTo>
                  <a:pt x="3192312" y="1916706"/>
                  <a:pt x="3120344" y="1980572"/>
                  <a:pt x="3027231" y="2008956"/>
                </a:cubicBezTo>
                <a:cubicBezTo>
                  <a:pt x="3020989" y="2011124"/>
                  <a:pt x="3015473" y="2012494"/>
                  <a:pt x="3010248" y="2013793"/>
                </a:cubicBezTo>
                <a:cubicBezTo>
                  <a:pt x="2786442" y="2069405"/>
                  <a:pt x="2573582" y="1872628"/>
                  <a:pt x="2406161" y="1458095"/>
                </a:cubicBezTo>
                <a:cubicBezTo>
                  <a:pt x="2311457" y="1744260"/>
                  <a:pt x="2148441" y="2066842"/>
                  <a:pt x="1885737" y="2132120"/>
                </a:cubicBezTo>
                <a:cubicBezTo>
                  <a:pt x="1841905" y="2143012"/>
                  <a:pt x="1796412" y="2145983"/>
                  <a:pt x="1750566" y="2141327"/>
                </a:cubicBezTo>
                <a:cubicBezTo>
                  <a:pt x="1640738" y="2129731"/>
                  <a:pt x="1556277" y="2076343"/>
                  <a:pt x="1499720" y="1982690"/>
                </a:cubicBezTo>
                <a:cubicBezTo>
                  <a:pt x="1284208" y="1625165"/>
                  <a:pt x="1519452" y="743632"/>
                  <a:pt x="1701076" y="193297"/>
                </a:cubicBezTo>
                <a:cubicBezTo>
                  <a:pt x="1467052" y="630737"/>
                  <a:pt x="1074309" y="1244333"/>
                  <a:pt x="668860" y="1345391"/>
                </a:cubicBezTo>
                <a:cubicBezTo>
                  <a:pt x="546362" y="1375829"/>
                  <a:pt x="429578" y="1357322"/>
                  <a:pt x="322278" y="1290166"/>
                </a:cubicBezTo>
                <a:cubicBezTo>
                  <a:pt x="117321" y="1162405"/>
                  <a:pt x="55983" y="931680"/>
                  <a:pt x="143316" y="620806"/>
                </a:cubicBezTo>
                <a:lnTo>
                  <a:pt x="0" y="667365"/>
                </a:lnTo>
                <a:lnTo>
                  <a:pt x="0" y="610911"/>
                </a:lnTo>
                <a:lnTo>
                  <a:pt x="71381" y="589612"/>
                </a:lnTo>
                <a:cubicBezTo>
                  <a:pt x="101192" y="579349"/>
                  <a:pt x="131912" y="567472"/>
                  <a:pt x="163413" y="554090"/>
                </a:cubicBezTo>
                <a:cubicBezTo>
                  <a:pt x="208489" y="420137"/>
                  <a:pt x="276354" y="282470"/>
                  <a:pt x="357418" y="150169"/>
                </a:cubicBezTo>
                <a:close/>
                <a:moveTo>
                  <a:pt x="2002029" y="0"/>
                </a:moveTo>
                <a:lnTo>
                  <a:pt x="2056060" y="0"/>
                </a:lnTo>
                <a:lnTo>
                  <a:pt x="2045700" y="52110"/>
                </a:lnTo>
                <a:cubicBezTo>
                  <a:pt x="2043730" y="62784"/>
                  <a:pt x="2035740" y="70325"/>
                  <a:pt x="2026162" y="72705"/>
                </a:cubicBezTo>
                <a:cubicBezTo>
                  <a:pt x="2022387" y="73643"/>
                  <a:pt x="2018397" y="73708"/>
                  <a:pt x="2014481" y="72829"/>
                </a:cubicBezTo>
                <a:cubicBezTo>
                  <a:pt x="2000192" y="69900"/>
                  <a:pt x="1990848" y="55865"/>
                  <a:pt x="1993766" y="4156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26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59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E57A6E-43C5-4DFA-FF4B-D3DB0C55B3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2009661 w 12192000"/>
              <a:gd name="connsiteY0" fmla="*/ 6823760 h 6857999"/>
              <a:gd name="connsiteX1" fmla="*/ 11987431 w 12192000"/>
              <a:gd name="connsiteY1" fmla="*/ 6857999 h 6857999"/>
              <a:gd name="connsiteX2" fmla="*/ 11907621 w 12192000"/>
              <a:gd name="connsiteY2" fmla="*/ 6857999 h 6857999"/>
              <a:gd name="connsiteX3" fmla="*/ 12192000 w 12192000"/>
              <a:gd name="connsiteY3" fmla="*/ 6792093 h 6857999"/>
              <a:gd name="connsiteX4" fmla="*/ 12192000 w 12192000"/>
              <a:gd name="connsiteY4" fmla="*/ 6857999 h 6857999"/>
              <a:gd name="connsiteX5" fmla="*/ 12048797 w 12192000"/>
              <a:gd name="connsiteY5" fmla="*/ 6857999 h 6857999"/>
              <a:gd name="connsiteX6" fmla="*/ 12079352 w 12192000"/>
              <a:gd name="connsiteY6" fmla="*/ 6807287 h 6857999"/>
              <a:gd name="connsiteX7" fmla="*/ 12162915 w 12192000"/>
              <a:gd name="connsiteY7" fmla="*/ 6793809 h 6857999"/>
              <a:gd name="connsiteX8" fmla="*/ 11816438 w 12192000"/>
              <a:gd name="connsiteY8" fmla="*/ 6184603 h 6857999"/>
              <a:gd name="connsiteX9" fmla="*/ 12078156 w 12192000"/>
              <a:gd name="connsiteY9" fmla="*/ 6330765 h 6857999"/>
              <a:gd name="connsiteX10" fmla="*/ 12044058 w 12192000"/>
              <a:gd name="connsiteY10" fmla="*/ 6760264 h 6857999"/>
              <a:gd name="connsiteX11" fmla="*/ 11835339 w 12192000"/>
              <a:gd name="connsiteY11" fmla="*/ 6824957 h 6857999"/>
              <a:gd name="connsiteX12" fmla="*/ 11760600 w 12192000"/>
              <a:gd name="connsiteY12" fmla="*/ 6857999 h 6857999"/>
              <a:gd name="connsiteX13" fmla="*/ 10884878 w 12192000"/>
              <a:gd name="connsiteY13" fmla="*/ 6857999 h 6857999"/>
              <a:gd name="connsiteX14" fmla="*/ 10926430 w 12192000"/>
              <a:gd name="connsiteY14" fmla="*/ 6809518 h 6857999"/>
              <a:gd name="connsiteX15" fmla="*/ 11816438 w 12192000"/>
              <a:gd name="connsiteY15" fmla="*/ 6184603 h 6857999"/>
              <a:gd name="connsiteX16" fmla="*/ 8225970 w 12192000"/>
              <a:gd name="connsiteY16" fmla="*/ 6042335 h 6857999"/>
              <a:gd name="connsiteX17" fmla="*/ 8828258 w 12192000"/>
              <a:gd name="connsiteY17" fmla="*/ 6791076 h 6857999"/>
              <a:gd name="connsiteX18" fmla="*/ 8866087 w 12192000"/>
              <a:gd name="connsiteY18" fmla="*/ 6857999 h 6857999"/>
              <a:gd name="connsiteX19" fmla="*/ 8560006 w 12192000"/>
              <a:gd name="connsiteY19" fmla="*/ 6857999 h 6857999"/>
              <a:gd name="connsiteX20" fmla="*/ 8490497 w 12192000"/>
              <a:gd name="connsiteY20" fmla="*/ 6731019 h 6857999"/>
              <a:gd name="connsiteX21" fmla="*/ 8225970 w 12192000"/>
              <a:gd name="connsiteY21" fmla="*/ 6042335 h 6857999"/>
              <a:gd name="connsiteX22" fmla="*/ 10168364 w 12192000"/>
              <a:gd name="connsiteY22" fmla="*/ 5786553 h 6857999"/>
              <a:gd name="connsiteX23" fmla="*/ 10117292 w 12192000"/>
              <a:gd name="connsiteY23" fmla="*/ 6756258 h 6857999"/>
              <a:gd name="connsiteX24" fmla="*/ 10097282 w 12192000"/>
              <a:gd name="connsiteY24" fmla="*/ 6857999 h 6857999"/>
              <a:gd name="connsiteX25" fmla="*/ 9826570 w 12192000"/>
              <a:gd name="connsiteY25" fmla="*/ 6857999 h 6857999"/>
              <a:gd name="connsiteX26" fmla="*/ 9847835 w 12192000"/>
              <a:gd name="connsiteY26" fmla="*/ 6728292 h 6857999"/>
              <a:gd name="connsiteX27" fmla="*/ 10168364 w 12192000"/>
              <a:gd name="connsiteY27" fmla="*/ 5786553 h 6857999"/>
              <a:gd name="connsiteX28" fmla="*/ 7717490 w 12192000"/>
              <a:gd name="connsiteY28" fmla="*/ 5776969 h 6857999"/>
              <a:gd name="connsiteX29" fmla="*/ 8156578 w 12192000"/>
              <a:gd name="connsiteY29" fmla="*/ 5984230 h 6857999"/>
              <a:gd name="connsiteX30" fmla="*/ 8431410 w 12192000"/>
              <a:gd name="connsiteY30" fmla="*/ 6735082 h 6857999"/>
              <a:gd name="connsiteX31" fmla="*/ 8498198 w 12192000"/>
              <a:gd name="connsiteY31" fmla="*/ 6857999 h 6857999"/>
              <a:gd name="connsiteX32" fmla="*/ 7776584 w 12192000"/>
              <a:gd name="connsiteY32" fmla="*/ 6857999 h 6857999"/>
              <a:gd name="connsiteX33" fmla="*/ 7712383 w 12192000"/>
              <a:gd name="connsiteY33" fmla="*/ 6775765 h 6857999"/>
              <a:gd name="connsiteX34" fmla="*/ 7415692 w 12192000"/>
              <a:gd name="connsiteY34" fmla="*/ 6145367 h 6857999"/>
              <a:gd name="connsiteX35" fmla="*/ 7505424 w 12192000"/>
              <a:gd name="connsiteY35" fmla="*/ 5871914 h 6857999"/>
              <a:gd name="connsiteX36" fmla="*/ 7717490 w 12192000"/>
              <a:gd name="connsiteY36" fmla="*/ 5776969 h 6857999"/>
              <a:gd name="connsiteX37" fmla="*/ 10669965 w 12192000"/>
              <a:gd name="connsiteY37" fmla="*/ 5329199 h 6857999"/>
              <a:gd name="connsiteX38" fmla="*/ 10736068 w 12192000"/>
              <a:gd name="connsiteY38" fmla="*/ 5337286 h 6857999"/>
              <a:gd name="connsiteX39" fmla="*/ 10910147 w 12192000"/>
              <a:gd name="connsiteY39" fmla="*/ 5483747 h 6857999"/>
              <a:gd name="connsiteX40" fmla="*/ 10638821 w 12192000"/>
              <a:gd name="connsiteY40" fmla="*/ 6789354 h 6857999"/>
              <a:gd name="connsiteX41" fmla="*/ 10608449 w 12192000"/>
              <a:gd name="connsiteY41" fmla="*/ 6857999 h 6857999"/>
              <a:gd name="connsiteX42" fmla="*/ 10150755 w 12192000"/>
              <a:gd name="connsiteY42" fmla="*/ 6857999 h 6857999"/>
              <a:gd name="connsiteX43" fmla="*/ 10177225 w 12192000"/>
              <a:gd name="connsiteY43" fmla="*/ 6713241 h 6857999"/>
              <a:gd name="connsiteX44" fmla="*/ 10212931 w 12192000"/>
              <a:gd name="connsiteY44" fmla="*/ 5705685 h 6857999"/>
              <a:gd name="connsiteX45" fmla="*/ 10669965 w 12192000"/>
              <a:gd name="connsiteY45" fmla="*/ 5329199 h 6857999"/>
              <a:gd name="connsiteX46" fmla="*/ 8485893 w 12192000"/>
              <a:gd name="connsiteY46" fmla="*/ 5269896 h 6857999"/>
              <a:gd name="connsiteX47" fmla="*/ 9212422 w 12192000"/>
              <a:gd name="connsiteY47" fmla="*/ 6430801 h 6857999"/>
              <a:gd name="connsiteX48" fmla="*/ 9273627 w 12192000"/>
              <a:gd name="connsiteY48" fmla="*/ 6648144 h 6857999"/>
              <a:gd name="connsiteX49" fmla="*/ 9327100 w 12192000"/>
              <a:gd name="connsiteY49" fmla="*/ 6857999 h 6857999"/>
              <a:gd name="connsiteX50" fmla="*/ 8924016 w 12192000"/>
              <a:gd name="connsiteY50" fmla="*/ 6857999 h 6857999"/>
              <a:gd name="connsiteX51" fmla="*/ 8844447 w 12192000"/>
              <a:gd name="connsiteY51" fmla="*/ 6721927 h 6857999"/>
              <a:gd name="connsiteX52" fmla="*/ 8205033 w 12192000"/>
              <a:gd name="connsiteY52" fmla="*/ 5955178 h 6857999"/>
              <a:gd name="connsiteX53" fmla="*/ 8383599 w 12192000"/>
              <a:gd name="connsiteY53" fmla="*/ 5291761 h 6857999"/>
              <a:gd name="connsiteX54" fmla="*/ 8485893 w 12192000"/>
              <a:gd name="connsiteY54" fmla="*/ 5269896 h 6857999"/>
              <a:gd name="connsiteX55" fmla="*/ 9871053 w 12192000"/>
              <a:gd name="connsiteY55" fmla="*/ 5160275 h 6857999"/>
              <a:gd name="connsiteX56" fmla="*/ 10157896 w 12192000"/>
              <a:gd name="connsiteY56" fmla="*/ 5694004 h 6857999"/>
              <a:gd name="connsiteX57" fmla="*/ 9803605 w 12192000"/>
              <a:gd name="connsiteY57" fmla="*/ 6671571 h 6857999"/>
              <a:gd name="connsiteX58" fmla="*/ 9770592 w 12192000"/>
              <a:gd name="connsiteY58" fmla="*/ 6857999 h 6857999"/>
              <a:gd name="connsiteX59" fmla="*/ 9455930 w 12192000"/>
              <a:gd name="connsiteY59" fmla="*/ 6857999 h 6857999"/>
              <a:gd name="connsiteX60" fmla="*/ 9450969 w 12192000"/>
              <a:gd name="connsiteY60" fmla="*/ 6790254 h 6857999"/>
              <a:gd name="connsiteX61" fmla="*/ 9646424 w 12192000"/>
              <a:gd name="connsiteY61" fmla="*/ 5260312 h 6857999"/>
              <a:gd name="connsiteX62" fmla="*/ 9871053 w 12192000"/>
              <a:gd name="connsiteY62" fmla="*/ 5160275 h 6857999"/>
              <a:gd name="connsiteX63" fmla="*/ 1 w 12192000"/>
              <a:gd name="connsiteY63" fmla="*/ 832798 h 6857999"/>
              <a:gd name="connsiteX64" fmla="*/ 1 w 12192000"/>
              <a:gd name="connsiteY64" fmla="*/ 894321 h 6857999"/>
              <a:gd name="connsiteX65" fmla="*/ 169534 w 12192000"/>
              <a:gd name="connsiteY65" fmla="*/ 959738 h 6857999"/>
              <a:gd name="connsiteX66" fmla="*/ 1338752 w 12192000"/>
              <a:gd name="connsiteY66" fmla="*/ 1332378 h 6857999"/>
              <a:gd name="connsiteX67" fmla="*/ 161648 w 12192000"/>
              <a:gd name="connsiteY67" fmla="*/ 1715595 h 6857999"/>
              <a:gd name="connsiteX68" fmla="*/ 1 w 12192000"/>
              <a:gd name="connsiteY68" fmla="*/ 1748292 h 6857999"/>
              <a:gd name="connsiteX69" fmla="*/ 1 w 12192000"/>
              <a:gd name="connsiteY69" fmla="*/ 1809452 h 6857999"/>
              <a:gd name="connsiteX70" fmla="*/ 386645 w 12192000"/>
              <a:gd name="connsiteY70" fmla="*/ 1718787 h 6857999"/>
              <a:gd name="connsiteX71" fmla="*/ 1484863 w 12192000"/>
              <a:gd name="connsiteY71" fmla="*/ 1331371 h 6857999"/>
              <a:gd name="connsiteX72" fmla="*/ 1500784 w 12192000"/>
              <a:gd name="connsiteY72" fmla="*/ 1297391 h 6857999"/>
              <a:gd name="connsiteX73" fmla="*/ 1469714 w 12192000"/>
              <a:gd name="connsiteY73" fmla="*/ 1276603 h 6857999"/>
              <a:gd name="connsiteX74" fmla="*/ 190556 w 12192000"/>
              <a:gd name="connsiteY74" fmla="*/ 906283 h 6857999"/>
              <a:gd name="connsiteX75" fmla="*/ 6088753 w 12192000"/>
              <a:gd name="connsiteY75" fmla="*/ 0 h 6857999"/>
              <a:gd name="connsiteX76" fmla="*/ 6199178 w 12192000"/>
              <a:gd name="connsiteY76" fmla="*/ 0 h 6857999"/>
              <a:gd name="connsiteX77" fmla="*/ 6166321 w 12192000"/>
              <a:gd name="connsiteY77" fmla="*/ 39835 h 6857999"/>
              <a:gd name="connsiteX78" fmla="*/ 4244785 w 12192000"/>
              <a:gd name="connsiteY78" fmla="*/ 1115535 h 6857999"/>
              <a:gd name="connsiteX79" fmla="*/ 3463043 w 12192000"/>
              <a:gd name="connsiteY79" fmla="*/ 651699 h 6857999"/>
              <a:gd name="connsiteX80" fmla="*/ 3447915 w 12192000"/>
              <a:gd name="connsiteY80" fmla="*/ 624969 h 6857999"/>
              <a:gd name="connsiteX81" fmla="*/ 3996709 w 12192000"/>
              <a:gd name="connsiteY81" fmla="*/ 535859 h 6857999"/>
              <a:gd name="connsiteX82" fmla="*/ 4060669 w 12192000"/>
              <a:gd name="connsiteY82" fmla="*/ 558778 h 6857999"/>
              <a:gd name="connsiteX83" fmla="*/ 5857229 w 12192000"/>
              <a:gd name="connsiteY83" fmla="*/ 115550 h 6857999"/>
              <a:gd name="connsiteX84" fmla="*/ 5332454 w 12192000"/>
              <a:gd name="connsiteY84" fmla="*/ 0 h 6857999"/>
              <a:gd name="connsiteX85" fmla="*/ 5956018 w 12192000"/>
              <a:gd name="connsiteY85" fmla="*/ 0 h 6857999"/>
              <a:gd name="connsiteX86" fmla="*/ 5837028 w 12192000"/>
              <a:gd name="connsiteY86" fmla="*/ 58384 h 6857999"/>
              <a:gd name="connsiteX87" fmla="*/ 4099943 w 12192000"/>
              <a:gd name="connsiteY87" fmla="*/ 508644 h 6857999"/>
              <a:gd name="connsiteX88" fmla="*/ 4378980 w 12192000"/>
              <a:gd name="connsiteY88" fmla="*/ 425790 h 6857999"/>
              <a:gd name="connsiteX89" fmla="*/ 5203125 w 12192000"/>
              <a:gd name="connsiteY89" fmla="*/ 77820 h 6857999"/>
              <a:gd name="connsiteX90" fmla="*/ 3802502 w 12192000"/>
              <a:gd name="connsiteY90" fmla="*/ 0 h 6857999"/>
              <a:gd name="connsiteX91" fmla="*/ 5224692 w 12192000"/>
              <a:gd name="connsiteY91" fmla="*/ 0 h 6857999"/>
              <a:gd name="connsiteX92" fmla="*/ 5024178 w 12192000"/>
              <a:gd name="connsiteY92" fmla="*/ 103865 h 6857999"/>
              <a:gd name="connsiteX93" fmla="*/ 4003120 w 12192000"/>
              <a:gd name="connsiteY93" fmla="*/ 475717 h 6857999"/>
              <a:gd name="connsiteX94" fmla="*/ 3817934 w 12192000"/>
              <a:gd name="connsiteY94" fmla="*/ 298043 h 6857999"/>
              <a:gd name="connsiteX95" fmla="*/ 3781550 w 12192000"/>
              <a:gd name="connsiteY95" fmla="*/ 57301 h 6857999"/>
              <a:gd name="connsiteX96" fmla="*/ 3354592 w 12192000"/>
              <a:gd name="connsiteY96" fmla="*/ 0 h 6857999"/>
              <a:gd name="connsiteX97" fmla="*/ 3738444 w 12192000"/>
              <a:gd name="connsiteY97" fmla="*/ 0 h 6857999"/>
              <a:gd name="connsiteX98" fmla="*/ 3716958 w 12192000"/>
              <a:gd name="connsiteY98" fmla="*/ 93715 h 6857999"/>
              <a:gd name="connsiteX99" fmla="*/ 3765401 w 12192000"/>
              <a:gd name="connsiteY99" fmla="*/ 322948 h 6857999"/>
              <a:gd name="connsiteX100" fmla="*/ 3919230 w 12192000"/>
              <a:gd name="connsiteY100" fmla="*/ 494664 h 6857999"/>
              <a:gd name="connsiteX101" fmla="*/ 3419303 w 12192000"/>
              <a:gd name="connsiteY101" fmla="*/ 570114 h 6857999"/>
              <a:gd name="connsiteX102" fmla="*/ 3327577 w 12192000"/>
              <a:gd name="connsiteY102" fmla="*/ 173518 h 6857999"/>
              <a:gd name="connsiteX103" fmla="*/ 0 w 12192000"/>
              <a:gd name="connsiteY103" fmla="*/ 0 h 6857999"/>
              <a:gd name="connsiteX104" fmla="*/ 2760786 w 12192000"/>
              <a:gd name="connsiteY104" fmla="*/ 0 h 6857999"/>
              <a:gd name="connsiteX105" fmla="*/ 2763976 w 12192000"/>
              <a:gd name="connsiteY105" fmla="*/ 14890 h 6857999"/>
              <a:gd name="connsiteX106" fmla="*/ 2926080 w 12192000"/>
              <a:gd name="connsiteY106" fmla="*/ 295085 h 6857999"/>
              <a:gd name="connsiteX107" fmla="*/ 1500456 w 12192000"/>
              <a:gd name="connsiteY107" fmla="*/ 233834 h 6857999"/>
              <a:gd name="connsiteX108" fmla="*/ 381366 w 12192000"/>
              <a:gd name="connsiteY108" fmla="*/ 148951 h 6857999"/>
              <a:gd name="connsiteX109" fmla="*/ 1 w 12192000"/>
              <a:gd name="connsiteY109" fmla="*/ 137762 h 6857999"/>
              <a:gd name="connsiteX110" fmla="*/ 1 w 12192000"/>
              <a:gd name="connsiteY110" fmla="*/ 195741 h 6857999"/>
              <a:gd name="connsiteX111" fmla="*/ 378287 w 12192000"/>
              <a:gd name="connsiteY111" fmla="*/ 206979 h 6857999"/>
              <a:gd name="connsiteX112" fmla="*/ 1493936 w 12192000"/>
              <a:gd name="connsiteY112" fmla="*/ 291545 h 6857999"/>
              <a:gd name="connsiteX113" fmla="*/ 3005054 w 12192000"/>
              <a:gd name="connsiteY113" fmla="*/ 344270 h 6857999"/>
              <a:gd name="connsiteX114" fmla="*/ 3030071 w 12192000"/>
              <a:gd name="connsiteY114" fmla="*/ 320813 h 6857999"/>
              <a:gd name="connsiteX115" fmla="*/ 3014956 w 12192000"/>
              <a:gd name="connsiteY115" fmla="*/ 290144 h 6857999"/>
              <a:gd name="connsiteX116" fmla="*/ 2847773 w 12192000"/>
              <a:gd name="connsiteY116" fmla="*/ 81557 h 6857999"/>
              <a:gd name="connsiteX117" fmla="*/ 2821100 w 12192000"/>
              <a:gd name="connsiteY117" fmla="*/ 0 h 6857999"/>
              <a:gd name="connsiteX118" fmla="*/ 3292636 w 12192000"/>
              <a:gd name="connsiteY118" fmla="*/ 0 h 6857999"/>
              <a:gd name="connsiteX119" fmla="*/ 3289529 w 12192000"/>
              <a:gd name="connsiteY119" fmla="*/ 10619 h 6857999"/>
              <a:gd name="connsiteX120" fmla="*/ 3356070 w 12192000"/>
              <a:gd name="connsiteY120" fmla="*/ 574072 h 6857999"/>
              <a:gd name="connsiteX121" fmla="*/ 2829404 w 12192000"/>
              <a:gd name="connsiteY121" fmla="*/ 492362 h 6857999"/>
              <a:gd name="connsiteX122" fmla="*/ 2790603 w 12192000"/>
              <a:gd name="connsiteY122" fmla="*/ 506463 h 6857999"/>
              <a:gd name="connsiteX123" fmla="*/ 2804638 w 12192000"/>
              <a:gd name="connsiteY123" fmla="*/ 544781 h 6857999"/>
              <a:gd name="connsiteX124" fmla="*/ 3382691 w 12192000"/>
              <a:gd name="connsiteY124" fmla="*/ 628931 h 6857999"/>
              <a:gd name="connsiteX125" fmla="*/ 3411547 w 12192000"/>
              <a:gd name="connsiteY125" fmla="*/ 680773 h 6857999"/>
              <a:gd name="connsiteX126" fmla="*/ 4240610 w 12192000"/>
              <a:gd name="connsiteY126" fmla="*/ 1172661 h 6857999"/>
              <a:gd name="connsiteX127" fmla="*/ 6165015 w 12192000"/>
              <a:gd name="connsiteY127" fmla="*/ 127897 h 6857999"/>
              <a:gd name="connsiteX128" fmla="*/ 6273522 w 12192000"/>
              <a:gd name="connsiteY128" fmla="*/ 0 h 6857999"/>
              <a:gd name="connsiteX129" fmla="*/ 12192000 w 12192000"/>
              <a:gd name="connsiteY129" fmla="*/ 0 h 6857999"/>
              <a:gd name="connsiteX130" fmla="*/ 12192000 w 12192000"/>
              <a:gd name="connsiteY130" fmla="*/ 6741043 h 6857999"/>
              <a:gd name="connsiteX131" fmla="*/ 12111656 w 12192000"/>
              <a:gd name="connsiteY131" fmla="*/ 6746786 h 6857999"/>
              <a:gd name="connsiteX132" fmla="*/ 12123321 w 12192000"/>
              <a:gd name="connsiteY132" fmla="*/ 6299316 h 6857999"/>
              <a:gd name="connsiteX133" fmla="*/ 11818532 w 12192000"/>
              <a:gd name="connsiteY133" fmla="*/ 6130691 h 6857999"/>
              <a:gd name="connsiteX134" fmla="*/ 10921497 w 12192000"/>
              <a:gd name="connsiteY134" fmla="*/ 6734979 h 6857999"/>
              <a:gd name="connsiteX135" fmla="*/ 10815237 w 12192000"/>
              <a:gd name="connsiteY135" fmla="*/ 6857999 h 6857999"/>
              <a:gd name="connsiteX136" fmla="*/ 10669880 w 12192000"/>
              <a:gd name="connsiteY136" fmla="*/ 6857999 h 6857999"/>
              <a:gd name="connsiteX137" fmla="*/ 10672783 w 12192000"/>
              <a:gd name="connsiteY137" fmla="*/ 6851591 h 6857999"/>
              <a:gd name="connsiteX138" fmla="*/ 10960696 w 12192000"/>
              <a:gd name="connsiteY138" fmla="*/ 5461883 h 6857999"/>
              <a:gd name="connsiteX139" fmla="*/ 10750125 w 12192000"/>
              <a:gd name="connsiteY139" fmla="*/ 5284872 h 6857999"/>
              <a:gd name="connsiteX140" fmla="*/ 10671461 w 12192000"/>
              <a:gd name="connsiteY140" fmla="*/ 5275587 h 6857999"/>
              <a:gd name="connsiteX141" fmla="*/ 10203659 w 12192000"/>
              <a:gd name="connsiteY141" fmla="*/ 5621822 h 6857999"/>
              <a:gd name="connsiteX142" fmla="*/ 9875839 w 12192000"/>
              <a:gd name="connsiteY142" fmla="*/ 5106663 h 6857999"/>
              <a:gd name="connsiteX143" fmla="*/ 9607541 w 12192000"/>
              <a:gd name="connsiteY143" fmla="*/ 5224970 h 6857999"/>
              <a:gd name="connsiteX144" fmla="*/ 9394306 w 12192000"/>
              <a:gd name="connsiteY144" fmla="*/ 6735030 h 6857999"/>
              <a:gd name="connsiteX145" fmla="*/ 9402948 w 12192000"/>
              <a:gd name="connsiteY145" fmla="*/ 6857999 h 6857999"/>
              <a:gd name="connsiteX146" fmla="*/ 9383616 w 12192000"/>
              <a:gd name="connsiteY146" fmla="*/ 6857999 h 6857999"/>
              <a:gd name="connsiteX147" fmla="*/ 9342568 w 12192000"/>
              <a:gd name="connsiteY147" fmla="*/ 6690370 h 6857999"/>
              <a:gd name="connsiteX148" fmla="*/ 8487389 w 12192000"/>
              <a:gd name="connsiteY148" fmla="*/ 5215685 h 6857999"/>
              <a:gd name="connsiteX149" fmla="*/ 8364157 w 12192000"/>
              <a:gd name="connsiteY149" fmla="*/ 5242042 h 6857999"/>
              <a:gd name="connsiteX150" fmla="*/ 8143118 w 12192000"/>
              <a:gd name="connsiteY150" fmla="*/ 5903961 h 6857999"/>
              <a:gd name="connsiteX151" fmla="*/ 7718986 w 12192000"/>
              <a:gd name="connsiteY151" fmla="*/ 5723057 h 6857999"/>
              <a:gd name="connsiteX152" fmla="*/ 7468036 w 12192000"/>
              <a:gd name="connsiteY152" fmla="*/ 5834774 h 6857999"/>
              <a:gd name="connsiteX153" fmla="*/ 7363947 w 12192000"/>
              <a:gd name="connsiteY153" fmla="*/ 6148662 h 6857999"/>
              <a:gd name="connsiteX154" fmla="*/ 7581191 w 12192000"/>
              <a:gd name="connsiteY154" fmla="*/ 6678648 h 6857999"/>
              <a:gd name="connsiteX155" fmla="*/ 7709407 w 12192000"/>
              <a:gd name="connsiteY155" fmla="*/ 6857999 h 6857999"/>
              <a:gd name="connsiteX156" fmla="*/ 0 w 12192000"/>
              <a:gd name="connsiteY15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6857999">
                <a:moveTo>
                  <a:pt x="12009661" y="6823760"/>
                </a:moveTo>
                <a:lnTo>
                  <a:pt x="11987431" y="6857999"/>
                </a:lnTo>
                <a:lnTo>
                  <a:pt x="11907621" y="6857999"/>
                </a:lnTo>
                <a:close/>
                <a:moveTo>
                  <a:pt x="12192000" y="6792093"/>
                </a:moveTo>
                <a:lnTo>
                  <a:pt x="12192000" y="6857999"/>
                </a:lnTo>
                <a:lnTo>
                  <a:pt x="12048797" y="6857999"/>
                </a:lnTo>
                <a:lnTo>
                  <a:pt x="12079352" y="6807287"/>
                </a:lnTo>
                <a:cubicBezTo>
                  <a:pt x="12108365" y="6801297"/>
                  <a:pt x="12136257" y="6796805"/>
                  <a:pt x="12162915" y="6793809"/>
                </a:cubicBezTo>
                <a:close/>
                <a:moveTo>
                  <a:pt x="11816438" y="6184603"/>
                </a:moveTo>
                <a:cubicBezTo>
                  <a:pt x="11922322" y="6184603"/>
                  <a:pt x="12007866" y="6232226"/>
                  <a:pt x="12078156" y="6330765"/>
                </a:cubicBezTo>
                <a:cubicBezTo>
                  <a:pt x="12151138" y="6432898"/>
                  <a:pt x="12139473" y="6577262"/>
                  <a:pt x="12044058" y="6760264"/>
                </a:cubicBezTo>
                <a:cubicBezTo>
                  <a:pt x="11977619" y="6775427"/>
                  <a:pt x="11907460" y="6797460"/>
                  <a:pt x="11835339" y="6824957"/>
                </a:cubicBezTo>
                <a:lnTo>
                  <a:pt x="11760600" y="6857999"/>
                </a:lnTo>
                <a:lnTo>
                  <a:pt x="10884878" y="6857999"/>
                </a:lnTo>
                <a:lnTo>
                  <a:pt x="10926430" y="6809518"/>
                </a:lnTo>
                <a:cubicBezTo>
                  <a:pt x="11220196" y="6478067"/>
                  <a:pt x="11554328" y="6184603"/>
                  <a:pt x="11816438" y="6184603"/>
                </a:cubicBezTo>
                <a:close/>
                <a:moveTo>
                  <a:pt x="8225970" y="6042335"/>
                </a:moveTo>
                <a:cubicBezTo>
                  <a:pt x="8454188" y="6247650"/>
                  <a:pt x="8669993" y="6530539"/>
                  <a:pt x="8828258" y="6791076"/>
                </a:cubicBezTo>
                <a:lnTo>
                  <a:pt x="8866087" y="6857999"/>
                </a:lnTo>
                <a:lnTo>
                  <a:pt x="8560006" y="6857999"/>
                </a:lnTo>
                <a:lnTo>
                  <a:pt x="8490497" y="6731019"/>
                </a:lnTo>
                <a:cubicBezTo>
                  <a:pt x="8371449" y="6495309"/>
                  <a:pt x="8278015" y="6252817"/>
                  <a:pt x="8225970" y="6042335"/>
                </a:cubicBezTo>
                <a:close/>
                <a:moveTo>
                  <a:pt x="10168364" y="5786553"/>
                </a:moveTo>
                <a:cubicBezTo>
                  <a:pt x="10192891" y="6094301"/>
                  <a:pt x="10167916" y="6452816"/>
                  <a:pt x="10117292" y="6756258"/>
                </a:cubicBezTo>
                <a:lnTo>
                  <a:pt x="10097282" y="6857999"/>
                </a:lnTo>
                <a:lnTo>
                  <a:pt x="9826570" y="6857999"/>
                </a:lnTo>
                <a:lnTo>
                  <a:pt x="9847835" y="6728292"/>
                </a:lnTo>
                <a:cubicBezTo>
                  <a:pt x="9908441" y="6420918"/>
                  <a:pt x="10018362" y="6067195"/>
                  <a:pt x="10168364" y="5786553"/>
                </a:cubicBezTo>
                <a:close/>
                <a:moveTo>
                  <a:pt x="7717490" y="5776969"/>
                </a:moveTo>
                <a:cubicBezTo>
                  <a:pt x="7841320" y="5776969"/>
                  <a:pt x="7989078" y="5846755"/>
                  <a:pt x="8156578" y="5984230"/>
                </a:cubicBezTo>
                <a:cubicBezTo>
                  <a:pt x="8203687" y="6208190"/>
                  <a:pt x="8302112" y="6475279"/>
                  <a:pt x="8431410" y="6735082"/>
                </a:cubicBezTo>
                <a:lnTo>
                  <a:pt x="8498198" y="6857999"/>
                </a:lnTo>
                <a:lnTo>
                  <a:pt x="7776584" y="6857999"/>
                </a:lnTo>
                <a:lnTo>
                  <a:pt x="7712383" y="6775765"/>
                </a:lnTo>
                <a:cubicBezTo>
                  <a:pt x="7528769" y="6526566"/>
                  <a:pt x="7427657" y="6313094"/>
                  <a:pt x="7415692" y="6145367"/>
                </a:cubicBezTo>
                <a:cubicBezTo>
                  <a:pt x="7407616" y="6034249"/>
                  <a:pt x="7436929" y="5944994"/>
                  <a:pt x="7505424" y="5871914"/>
                </a:cubicBezTo>
                <a:cubicBezTo>
                  <a:pt x="7564348" y="5809016"/>
                  <a:pt x="7635535" y="5776969"/>
                  <a:pt x="7717490" y="5776969"/>
                </a:cubicBezTo>
                <a:close/>
                <a:moveTo>
                  <a:pt x="10669965" y="5329199"/>
                </a:moveTo>
                <a:cubicBezTo>
                  <a:pt x="10691800" y="5329199"/>
                  <a:pt x="10714233" y="5331895"/>
                  <a:pt x="10736068" y="5337286"/>
                </a:cubicBezTo>
                <a:cubicBezTo>
                  <a:pt x="10819219" y="5357353"/>
                  <a:pt x="10876348" y="5405275"/>
                  <a:pt x="10910147" y="5483747"/>
                </a:cubicBezTo>
                <a:cubicBezTo>
                  <a:pt x="11025752" y="5751361"/>
                  <a:pt x="10847335" y="6302761"/>
                  <a:pt x="10638821" y="6789354"/>
                </a:cubicBezTo>
                <a:lnTo>
                  <a:pt x="10608449" y="6857999"/>
                </a:lnTo>
                <a:lnTo>
                  <a:pt x="10150755" y="6857999"/>
                </a:lnTo>
                <a:lnTo>
                  <a:pt x="10177225" y="6713241"/>
                </a:lnTo>
                <a:cubicBezTo>
                  <a:pt x="10227363" y="6383030"/>
                  <a:pt x="10245683" y="6004597"/>
                  <a:pt x="10212931" y="5705685"/>
                </a:cubicBezTo>
                <a:cubicBezTo>
                  <a:pt x="10316422" y="5531968"/>
                  <a:pt x="10478238" y="5329199"/>
                  <a:pt x="10669965" y="5329199"/>
                </a:cubicBezTo>
                <a:close/>
                <a:moveTo>
                  <a:pt x="8485893" y="5269896"/>
                </a:moveTo>
                <a:cubicBezTo>
                  <a:pt x="8735348" y="5269896"/>
                  <a:pt x="8986597" y="5671241"/>
                  <a:pt x="9212422" y="6430801"/>
                </a:cubicBezTo>
                <a:cubicBezTo>
                  <a:pt x="9234033" y="6503508"/>
                  <a:pt x="9254446" y="6576340"/>
                  <a:pt x="9273627" y="6648144"/>
                </a:cubicBezTo>
                <a:lnTo>
                  <a:pt x="9327100" y="6857999"/>
                </a:lnTo>
                <a:lnTo>
                  <a:pt x="8924016" y="6857999"/>
                </a:lnTo>
                <a:lnTo>
                  <a:pt x="8844447" y="6721927"/>
                </a:lnTo>
                <a:cubicBezTo>
                  <a:pt x="8667974" y="6441285"/>
                  <a:pt x="8433700" y="6147015"/>
                  <a:pt x="8205033" y="5955178"/>
                </a:cubicBezTo>
                <a:cubicBezTo>
                  <a:pt x="8155381" y="5705985"/>
                  <a:pt x="8147305" y="5392396"/>
                  <a:pt x="8383599" y="5291761"/>
                </a:cubicBezTo>
                <a:cubicBezTo>
                  <a:pt x="8417697" y="5277384"/>
                  <a:pt x="8452094" y="5269896"/>
                  <a:pt x="8485893" y="5269896"/>
                </a:cubicBezTo>
                <a:close/>
                <a:moveTo>
                  <a:pt x="9871053" y="5160275"/>
                </a:moveTo>
                <a:cubicBezTo>
                  <a:pt x="10066370" y="5171956"/>
                  <a:pt x="10134566" y="5495428"/>
                  <a:pt x="10157896" y="5694004"/>
                </a:cubicBezTo>
                <a:cubicBezTo>
                  <a:pt x="9999220" y="5966260"/>
                  <a:pt x="9874343" y="6338328"/>
                  <a:pt x="9803605" y="6671571"/>
                </a:cubicBezTo>
                <a:lnTo>
                  <a:pt x="9770592" y="6857999"/>
                </a:lnTo>
                <a:lnTo>
                  <a:pt x="9455930" y="6857999"/>
                </a:lnTo>
                <a:lnTo>
                  <a:pt x="9450969" y="6790254"/>
                </a:lnTo>
                <a:cubicBezTo>
                  <a:pt x="9414917" y="6222915"/>
                  <a:pt x="9423160" y="5521280"/>
                  <a:pt x="9646424" y="5260312"/>
                </a:cubicBezTo>
                <a:cubicBezTo>
                  <a:pt x="9708339" y="5187531"/>
                  <a:pt x="9781321" y="5155183"/>
                  <a:pt x="9871053" y="5160275"/>
                </a:cubicBezTo>
                <a:close/>
                <a:moveTo>
                  <a:pt x="1" y="832798"/>
                </a:moveTo>
                <a:lnTo>
                  <a:pt x="1" y="894321"/>
                </a:lnTo>
                <a:lnTo>
                  <a:pt x="169534" y="959738"/>
                </a:lnTo>
                <a:cubicBezTo>
                  <a:pt x="620245" y="1136149"/>
                  <a:pt x="1050029" y="1304495"/>
                  <a:pt x="1338752" y="1332378"/>
                </a:cubicBezTo>
                <a:cubicBezTo>
                  <a:pt x="1131819" y="1419640"/>
                  <a:pt x="683486" y="1594763"/>
                  <a:pt x="161648" y="1715595"/>
                </a:cubicBezTo>
                <a:lnTo>
                  <a:pt x="1" y="1748292"/>
                </a:lnTo>
                <a:lnTo>
                  <a:pt x="1" y="1809452"/>
                </a:lnTo>
                <a:lnTo>
                  <a:pt x="386645" y="1718787"/>
                </a:lnTo>
                <a:cubicBezTo>
                  <a:pt x="1006314" y="1553308"/>
                  <a:pt x="1477315" y="1334790"/>
                  <a:pt x="1484863" y="1331371"/>
                </a:cubicBezTo>
                <a:cubicBezTo>
                  <a:pt x="1497763" y="1325203"/>
                  <a:pt x="1504603" y="1310705"/>
                  <a:pt x="1500784" y="1297391"/>
                </a:cubicBezTo>
                <a:cubicBezTo>
                  <a:pt x="1496967" y="1284076"/>
                  <a:pt x="1483769" y="1275067"/>
                  <a:pt x="1469714" y="1276603"/>
                </a:cubicBezTo>
                <a:cubicBezTo>
                  <a:pt x="1206674" y="1303812"/>
                  <a:pt x="689904" y="1102054"/>
                  <a:pt x="190556" y="906283"/>
                </a:cubicBezTo>
                <a:close/>
                <a:moveTo>
                  <a:pt x="6088753" y="0"/>
                </a:moveTo>
                <a:lnTo>
                  <a:pt x="6199178" y="0"/>
                </a:lnTo>
                <a:lnTo>
                  <a:pt x="6166321" y="39835"/>
                </a:lnTo>
                <a:cubicBezTo>
                  <a:pt x="5564947" y="739857"/>
                  <a:pt x="4848450" y="1146285"/>
                  <a:pt x="4244785" y="1115535"/>
                </a:cubicBezTo>
                <a:cubicBezTo>
                  <a:pt x="3901355" y="1097849"/>
                  <a:pt x="3630880" y="937504"/>
                  <a:pt x="3463043" y="651699"/>
                </a:cubicBezTo>
                <a:cubicBezTo>
                  <a:pt x="3457805" y="642673"/>
                  <a:pt x="3452567" y="633648"/>
                  <a:pt x="3447915" y="624969"/>
                </a:cubicBezTo>
                <a:cubicBezTo>
                  <a:pt x="3614783" y="613373"/>
                  <a:pt x="3799395" y="583088"/>
                  <a:pt x="3996709" y="535859"/>
                </a:cubicBezTo>
                <a:cubicBezTo>
                  <a:pt x="4016814" y="544622"/>
                  <a:pt x="4038097" y="552106"/>
                  <a:pt x="4060669" y="558778"/>
                </a:cubicBezTo>
                <a:cubicBezTo>
                  <a:pt x="4518815" y="692133"/>
                  <a:pt x="5319437" y="373982"/>
                  <a:pt x="5857229" y="115550"/>
                </a:cubicBezTo>
                <a:close/>
                <a:moveTo>
                  <a:pt x="5332454" y="0"/>
                </a:moveTo>
                <a:lnTo>
                  <a:pt x="5956018" y="0"/>
                </a:lnTo>
                <a:lnTo>
                  <a:pt x="5837028" y="58384"/>
                </a:lnTo>
                <a:cubicBezTo>
                  <a:pt x="5315136" y="308746"/>
                  <a:pt x="4541589" y="618993"/>
                  <a:pt x="4099943" y="508644"/>
                </a:cubicBezTo>
                <a:cubicBezTo>
                  <a:pt x="4190523" y="484584"/>
                  <a:pt x="4283691" y="456927"/>
                  <a:pt x="4378980" y="425790"/>
                </a:cubicBezTo>
                <a:cubicBezTo>
                  <a:pt x="4674864" y="328649"/>
                  <a:pt x="4961381" y="206416"/>
                  <a:pt x="5203125" y="77820"/>
                </a:cubicBezTo>
                <a:close/>
                <a:moveTo>
                  <a:pt x="3802502" y="0"/>
                </a:moveTo>
                <a:lnTo>
                  <a:pt x="5224692" y="0"/>
                </a:lnTo>
                <a:lnTo>
                  <a:pt x="5024178" y="103865"/>
                </a:lnTo>
                <a:cubicBezTo>
                  <a:pt x="4716802" y="252761"/>
                  <a:pt x="4354756" y="388536"/>
                  <a:pt x="4003120" y="475717"/>
                </a:cubicBezTo>
                <a:cubicBezTo>
                  <a:pt x="3919664" y="436504"/>
                  <a:pt x="3857584" y="377203"/>
                  <a:pt x="3817934" y="298043"/>
                </a:cubicBezTo>
                <a:cubicBezTo>
                  <a:pt x="3774911" y="212343"/>
                  <a:pt x="3766379" y="131820"/>
                  <a:pt x="3781550" y="57301"/>
                </a:cubicBezTo>
                <a:close/>
                <a:moveTo>
                  <a:pt x="3354592" y="0"/>
                </a:moveTo>
                <a:lnTo>
                  <a:pt x="3738444" y="0"/>
                </a:lnTo>
                <a:lnTo>
                  <a:pt x="3716958" y="93715"/>
                </a:lnTo>
                <a:cubicBezTo>
                  <a:pt x="3710756" y="169671"/>
                  <a:pt x="3726854" y="246218"/>
                  <a:pt x="3765401" y="322948"/>
                </a:cubicBezTo>
                <a:cubicBezTo>
                  <a:pt x="3801566" y="394122"/>
                  <a:pt x="3852762" y="451708"/>
                  <a:pt x="3919230" y="494664"/>
                </a:cubicBezTo>
                <a:cubicBezTo>
                  <a:pt x="3746296" y="533847"/>
                  <a:pt x="3576682" y="560393"/>
                  <a:pt x="3419303" y="570114"/>
                </a:cubicBezTo>
                <a:cubicBezTo>
                  <a:pt x="3355017" y="437075"/>
                  <a:pt x="3324422" y="303877"/>
                  <a:pt x="3327577" y="173518"/>
                </a:cubicBezTo>
                <a:close/>
                <a:moveTo>
                  <a:pt x="0" y="0"/>
                </a:moveTo>
                <a:lnTo>
                  <a:pt x="2760786" y="0"/>
                </a:lnTo>
                <a:lnTo>
                  <a:pt x="2763976" y="14890"/>
                </a:lnTo>
                <a:cubicBezTo>
                  <a:pt x="2804556" y="161304"/>
                  <a:pt x="2874875" y="248200"/>
                  <a:pt x="2926080" y="295085"/>
                </a:cubicBezTo>
                <a:cubicBezTo>
                  <a:pt x="2559051" y="330510"/>
                  <a:pt x="2065976" y="285687"/>
                  <a:pt x="1500456" y="233834"/>
                </a:cubicBezTo>
                <a:cubicBezTo>
                  <a:pt x="1152331" y="201820"/>
                  <a:pt x="769578" y="166818"/>
                  <a:pt x="381366" y="148951"/>
                </a:cubicBezTo>
                <a:lnTo>
                  <a:pt x="1" y="137762"/>
                </a:lnTo>
                <a:lnTo>
                  <a:pt x="1" y="195741"/>
                </a:lnTo>
                <a:lnTo>
                  <a:pt x="378287" y="206979"/>
                </a:lnTo>
                <a:cubicBezTo>
                  <a:pt x="765121" y="224937"/>
                  <a:pt x="1147040" y="259963"/>
                  <a:pt x="1493936" y="291545"/>
                </a:cubicBezTo>
                <a:cubicBezTo>
                  <a:pt x="2101122" y="346783"/>
                  <a:pt x="2625329" y="394669"/>
                  <a:pt x="3005054" y="344270"/>
                </a:cubicBezTo>
                <a:cubicBezTo>
                  <a:pt x="3017586" y="342622"/>
                  <a:pt x="3027687" y="333216"/>
                  <a:pt x="3030071" y="320813"/>
                </a:cubicBezTo>
                <a:cubicBezTo>
                  <a:pt x="3032455" y="308411"/>
                  <a:pt x="3026293" y="295681"/>
                  <a:pt x="3014956" y="290144"/>
                </a:cubicBezTo>
                <a:cubicBezTo>
                  <a:pt x="3008528" y="286827"/>
                  <a:pt x="2912498" y="234553"/>
                  <a:pt x="2847773" y="81557"/>
                </a:cubicBezTo>
                <a:lnTo>
                  <a:pt x="2821100" y="0"/>
                </a:lnTo>
                <a:lnTo>
                  <a:pt x="3292636" y="0"/>
                </a:lnTo>
                <a:lnTo>
                  <a:pt x="3289529" y="10619"/>
                </a:lnTo>
                <a:cubicBezTo>
                  <a:pt x="3253005" y="167720"/>
                  <a:pt x="3257223" y="358574"/>
                  <a:pt x="3356070" y="574072"/>
                </a:cubicBezTo>
                <a:cubicBezTo>
                  <a:pt x="3152106" y="580649"/>
                  <a:pt x="2970374" y="556592"/>
                  <a:pt x="2829404" y="492362"/>
                </a:cubicBezTo>
                <a:cubicBezTo>
                  <a:pt x="2814792" y="485673"/>
                  <a:pt x="2797444" y="491967"/>
                  <a:pt x="2790603" y="506463"/>
                </a:cubicBezTo>
                <a:cubicBezTo>
                  <a:pt x="2783765" y="520960"/>
                  <a:pt x="2790026" y="538094"/>
                  <a:pt x="2804638" y="544781"/>
                </a:cubicBezTo>
                <a:cubicBezTo>
                  <a:pt x="2950281" y="611782"/>
                  <a:pt x="3147806" y="639281"/>
                  <a:pt x="3382691" y="628931"/>
                </a:cubicBezTo>
                <a:cubicBezTo>
                  <a:pt x="3391414" y="645944"/>
                  <a:pt x="3401188" y="663185"/>
                  <a:pt x="3411547" y="680773"/>
                </a:cubicBezTo>
                <a:cubicBezTo>
                  <a:pt x="3589743" y="984166"/>
                  <a:pt x="3876574" y="1154208"/>
                  <a:pt x="4240610" y="1172661"/>
                </a:cubicBezTo>
                <a:cubicBezTo>
                  <a:pt x="4846738" y="1203196"/>
                  <a:pt x="5560989" y="809769"/>
                  <a:pt x="6165015" y="127897"/>
                </a:cubicBezTo>
                <a:lnTo>
                  <a:pt x="6273522" y="0"/>
                </a:lnTo>
                <a:lnTo>
                  <a:pt x="12192000" y="0"/>
                </a:lnTo>
                <a:lnTo>
                  <a:pt x="12192000" y="6741043"/>
                </a:lnTo>
                <a:lnTo>
                  <a:pt x="12111656" y="6746786"/>
                </a:lnTo>
                <a:cubicBezTo>
                  <a:pt x="12199294" y="6561688"/>
                  <a:pt x="12203182" y="6411333"/>
                  <a:pt x="12123321" y="6299316"/>
                </a:cubicBezTo>
                <a:cubicBezTo>
                  <a:pt x="12043759" y="6187299"/>
                  <a:pt x="11941166" y="6130691"/>
                  <a:pt x="11818532" y="6130691"/>
                </a:cubicBezTo>
                <a:cubicBezTo>
                  <a:pt x="11547654" y="6130691"/>
                  <a:pt x="11215320" y="6410898"/>
                  <a:pt x="10921497" y="6734979"/>
                </a:cubicBezTo>
                <a:lnTo>
                  <a:pt x="10815237" y="6857999"/>
                </a:lnTo>
                <a:lnTo>
                  <a:pt x="10669880" y="6857999"/>
                </a:lnTo>
                <a:lnTo>
                  <a:pt x="10672783" y="6851591"/>
                </a:lnTo>
                <a:cubicBezTo>
                  <a:pt x="10892500" y="6345984"/>
                  <a:pt x="11087442" y="5755254"/>
                  <a:pt x="10960696" y="5461883"/>
                </a:cubicBezTo>
                <a:cubicBezTo>
                  <a:pt x="10920018" y="5368435"/>
                  <a:pt x="10849429" y="5308833"/>
                  <a:pt x="10750125" y="5284872"/>
                </a:cubicBezTo>
                <a:cubicBezTo>
                  <a:pt x="10724103" y="5278882"/>
                  <a:pt x="10697483" y="5275587"/>
                  <a:pt x="10671461" y="5275587"/>
                </a:cubicBezTo>
                <a:cubicBezTo>
                  <a:pt x="10509644" y="5275587"/>
                  <a:pt x="10352315" y="5392097"/>
                  <a:pt x="10203659" y="5621822"/>
                </a:cubicBezTo>
                <a:cubicBezTo>
                  <a:pt x="10154606" y="5294157"/>
                  <a:pt x="10041843" y="5116547"/>
                  <a:pt x="9875839" y="5106663"/>
                </a:cubicBezTo>
                <a:cubicBezTo>
                  <a:pt x="9769656" y="5100073"/>
                  <a:pt x="9679924" y="5140208"/>
                  <a:pt x="9607541" y="5224970"/>
                </a:cubicBezTo>
                <a:cubicBezTo>
                  <a:pt x="9379061" y="5492284"/>
                  <a:pt x="9361952" y="6170068"/>
                  <a:pt x="9394306" y="6735030"/>
                </a:cubicBezTo>
                <a:lnTo>
                  <a:pt x="9402948" y="6857999"/>
                </a:lnTo>
                <a:lnTo>
                  <a:pt x="9383616" y="6857999"/>
                </a:lnTo>
                <a:lnTo>
                  <a:pt x="9342568" y="6690370"/>
                </a:lnTo>
                <a:cubicBezTo>
                  <a:pt x="9166971" y="6016447"/>
                  <a:pt x="8876301" y="5215685"/>
                  <a:pt x="8487389" y="5215685"/>
                </a:cubicBezTo>
                <a:cubicBezTo>
                  <a:pt x="8446412" y="5215685"/>
                  <a:pt x="8405135" y="5224670"/>
                  <a:pt x="8364157" y="5242042"/>
                </a:cubicBezTo>
                <a:cubicBezTo>
                  <a:pt x="8161962" y="5328001"/>
                  <a:pt x="8086288" y="5556229"/>
                  <a:pt x="8143118" y="5903961"/>
                </a:cubicBezTo>
                <a:cubicBezTo>
                  <a:pt x="7985190" y="5783857"/>
                  <a:pt x="7842816" y="5723057"/>
                  <a:pt x="7718986" y="5723057"/>
                </a:cubicBezTo>
                <a:cubicBezTo>
                  <a:pt x="7621776" y="5723057"/>
                  <a:pt x="7537428" y="5760795"/>
                  <a:pt x="7468036" y="5834774"/>
                </a:cubicBezTo>
                <a:cubicBezTo>
                  <a:pt x="7389969" y="5918038"/>
                  <a:pt x="7354974" y="6023766"/>
                  <a:pt x="7363947" y="6148662"/>
                </a:cubicBezTo>
                <a:cubicBezTo>
                  <a:pt x="7375388" y="6309387"/>
                  <a:pt x="7459217" y="6492393"/>
                  <a:pt x="7581191" y="6678648"/>
                </a:cubicBezTo>
                <a:lnTo>
                  <a:pt x="7709407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11C6E57-DF92-4073-1CB4-226BAF3B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0"/>
            <a:ext cx="10524744" cy="6858000"/>
          </a:xfrm>
          <a:custGeom>
            <a:avLst/>
            <a:gdLst>
              <a:gd name="connsiteX0" fmla="*/ 10524744 w 10524744"/>
              <a:gd name="connsiteY0" fmla="*/ 6394194 h 6858000"/>
              <a:gd name="connsiteX1" fmla="*/ 10524744 w 10524744"/>
              <a:gd name="connsiteY1" fmla="*/ 6858000 h 6858000"/>
              <a:gd name="connsiteX2" fmla="*/ 10052773 w 10524744"/>
              <a:gd name="connsiteY2" fmla="*/ 6858000 h 6858000"/>
              <a:gd name="connsiteX3" fmla="*/ 10094326 w 10524744"/>
              <a:gd name="connsiteY3" fmla="*/ 6809518 h 6858000"/>
              <a:gd name="connsiteX4" fmla="*/ 10435915 w 10524744"/>
              <a:gd name="connsiteY4" fmla="*/ 6466134 h 6858000"/>
              <a:gd name="connsiteX5" fmla="*/ 7393866 w 10524744"/>
              <a:gd name="connsiteY5" fmla="*/ 6042335 h 6858000"/>
              <a:gd name="connsiteX6" fmla="*/ 7996154 w 10524744"/>
              <a:gd name="connsiteY6" fmla="*/ 6791076 h 6858000"/>
              <a:gd name="connsiteX7" fmla="*/ 8033984 w 10524744"/>
              <a:gd name="connsiteY7" fmla="*/ 6858000 h 6858000"/>
              <a:gd name="connsiteX8" fmla="*/ 7727902 w 10524744"/>
              <a:gd name="connsiteY8" fmla="*/ 6858000 h 6858000"/>
              <a:gd name="connsiteX9" fmla="*/ 7658393 w 10524744"/>
              <a:gd name="connsiteY9" fmla="*/ 6731019 h 6858000"/>
              <a:gd name="connsiteX10" fmla="*/ 7393866 w 10524744"/>
              <a:gd name="connsiteY10" fmla="*/ 6042335 h 6858000"/>
              <a:gd name="connsiteX11" fmla="*/ 9336260 w 10524744"/>
              <a:gd name="connsiteY11" fmla="*/ 5786553 h 6858000"/>
              <a:gd name="connsiteX12" fmla="*/ 9285188 w 10524744"/>
              <a:gd name="connsiteY12" fmla="*/ 6756258 h 6858000"/>
              <a:gd name="connsiteX13" fmla="*/ 9265178 w 10524744"/>
              <a:gd name="connsiteY13" fmla="*/ 6858000 h 6858000"/>
              <a:gd name="connsiteX14" fmla="*/ 8994466 w 10524744"/>
              <a:gd name="connsiteY14" fmla="*/ 6858000 h 6858000"/>
              <a:gd name="connsiteX15" fmla="*/ 9015731 w 10524744"/>
              <a:gd name="connsiteY15" fmla="*/ 6728292 h 6858000"/>
              <a:gd name="connsiteX16" fmla="*/ 9336260 w 10524744"/>
              <a:gd name="connsiteY16" fmla="*/ 5786553 h 6858000"/>
              <a:gd name="connsiteX17" fmla="*/ 6885386 w 10524744"/>
              <a:gd name="connsiteY17" fmla="*/ 5776969 h 6858000"/>
              <a:gd name="connsiteX18" fmla="*/ 7324474 w 10524744"/>
              <a:gd name="connsiteY18" fmla="*/ 5984230 h 6858000"/>
              <a:gd name="connsiteX19" fmla="*/ 7599306 w 10524744"/>
              <a:gd name="connsiteY19" fmla="*/ 6735082 h 6858000"/>
              <a:gd name="connsiteX20" fmla="*/ 7666094 w 10524744"/>
              <a:gd name="connsiteY20" fmla="*/ 6858000 h 6858000"/>
              <a:gd name="connsiteX21" fmla="*/ 6944480 w 10524744"/>
              <a:gd name="connsiteY21" fmla="*/ 6858000 h 6858000"/>
              <a:gd name="connsiteX22" fmla="*/ 6880279 w 10524744"/>
              <a:gd name="connsiteY22" fmla="*/ 6775765 h 6858000"/>
              <a:gd name="connsiteX23" fmla="*/ 6583588 w 10524744"/>
              <a:gd name="connsiteY23" fmla="*/ 6145367 h 6858000"/>
              <a:gd name="connsiteX24" fmla="*/ 6673320 w 10524744"/>
              <a:gd name="connsiteY24" fmla="*/ 5871914 h 6858000"/>
              <a:gd name="connsiteX25" fmla="*/ 6885386 w 10524744"/>
              <a:gd name="connsiteY25" fmla="*/ 5776969 h 6858000"/>
              <a:gd name="connsiteX26" fmla="*/ 9837861 w 10524744"/>
              <a:gd name="connsiteY26" fmla="*/ 5329199 h 6858000"/>
              <a:gd name="connsiteX27" fmla="*/ 9903964 w 10524744"/>
              <a:gd name="connsiteY27" fmla="*/ 5337286 h 6858000"/>
              <a:gd name="connsiteX28" fmla="*/ 10078043 w 10524744"/>
              <a:gd name="connsiteY28" fmla="*/ 5483747 h 6858000"/>
              <a:gd name="connsiteX29" fmla="*/ 9806717 w 10524744"/>
              <a:gd name="connsiteY29" fmla="*/ 6789354 h 6858000"/>
              <a:gd name="connsiteX30" fmla="*/ 9776345 w 10524744"/>
              <a:gd name="connsiteY30" fmla="*/ 6858000 h 6858000"/>
              <a:gd name="connsiteX31" fmla="*/ 9318651 w 10524744"/>
              <a:gd name="connsiteY31" fmla="*/ 6858000 h 6858000"/>
              <a:gd name="connsiteX32" fmla="*/ 9345121 w 10524744"/>
              <a:gd name="connsiteY32" fmla="*/ 6713241 h 6858000"/>
              <a:gd name="connsiteX33" fmla="*/ 9380827 w 10524744"/>
              <a:gd name="connsiteY33" fmla="*/ 5705685 h 6858000"/>
              <a:gd name="connsiteX34" fmla="*/ 9837861 w 10524744"/>
              <a:gd name="connsiteY34" fmla="*/ 5329199 h 6858000"/>
              <a:gd name="connsiteX35" fmla="*/ 7653789 w 10524744"/>
              <a:gd name="connsiteY35" fmla="*/ 5269896 h 6858000"/>
              <a:gd name="connsiteX36" fmla="*/ 8380318 w 10524744"/>
              <a:gd name="connsiteY36" fmla="*/ 6430801 h 6858000"/>
              <a:gd name="connsiteX37" fmla="*/ 8441523 w 10524744"/>
              <a:gd name="connsiteY37" fmla="*/ 6648144 h 6858000"/>
              <a:gd name="connsiteX38" fmla="*/ 8494996 w 10524744"/>
              <a:gd name="connsiteY38" fmla="*/ 6858000 h 6858000"/>
              <a:gd name="connsiteX39" fmla="*/ 8091913 w 10524744"/>
              <a:gd name="connsiteY39" fmla="*/ 6858000 h 6858000"/>
              <a:gd name="connsiteX40" fmla="*/ 8012343 w 10524744"/>
              <a:gd name="connsiteY40" fmla="*/ 6721927 h 6858000"/>
              <a:gd name="connsiteX41" fmla="*/ 7372929 w 10524744"/>
              <a:gd name="connsiteY41" fmla="*/ 5955178 h 6858000"/>
              <a:gd name="connsiteX42" fmla="*/ 7551495 w 10524744"/>
              <a:gd name="connsiteY42" fmla="*/ 5291761 h 6858000"/>
              <a:gd name="connsiteX43" fmla="*/ 7653789 w 10524744"/>
              <a:gd name="connsiteY43" fmla="*/ 5269896 h 6858000"/>
              <a:gd name="connsiteX44" fmla="*/ 9038949 w 10524744"/>
              <a:gd name="connsiteY44" fmla="*/ 5160275 h 6858000"/>
              <a:gd name="connsiteX45" fmla="*/ 9325792 w 10524744"/>
              <a:gd name="connsiteY45" fmla="*/ 5694004 h 6858000"/>
              <a:gd name="connsiteX46" fmla="*/ 8971501 w 10524744"/>
              <a:gd name="connsiteY46" fmla="*/ 6671571 h 6858000"/>
              <a:gd name="connsiteX47" fmla="*/ 8938488 w 10524744"/>
              <a:gd name="connsiteY47" fmla="*/ 6858000 h 6858000"/>
              <a:gd name="connsiteX48" fmla="*/ 8623826 w 10524744"/>
              <a:gd name="connsiteY48" fmla="*/ 6858000 h 6858000"/>
              <a:gd name="connsiteX49" fmla="*/ 8618865 w 10524744"/>
              <a:gd name="connsiteY49" fmla="*/ 6790254 h 6858000"/>
              <a:gd name="connsiteX50" fmla="*/ 8814320 w 10524744"/>
              <a:gd name="connsiteY50" fmla="*/ 5260312 h 6858000"/>
              <a:gd name="connsiteX51" fmla="*/ 9038949 w 10524744"/>
              <a:gd name="connsiteY51" fmla="*/ 5160275 h 6858000"/>
              <a:gd name="connsiteX52" fmla="*/ 0 w 10524744"/>
              <a:gd name="connsiteY52" fmla="*/ 1207300 h 6858000"/>
              <a:gd name="connsiteX53" fmla="*/ 128660 w 10524744"/>
              <a:gd name="connsiteY53" fmla="*/ 1248734 h 6858000"/>
              <a:gd name="connsiteX54" fmla="*/ 506648 w 10524744"/>
              <a:gd name="connsiteY54" fmla="*/ 1332378 h 6858000"/>
              <a:gd name="connsiteX55" fmla="*/ 36186 w 10524744"/>
              <a:gd name="connsiteY55" fmla="*/ 1511398 h 6858000"/>
              <a:gd name="connsiteX56" fmla="*/ 0 w 10524744"/>
              <a:gd name="connsiteY56" fmla="*/ 1523393 h 6858000"/>
              <a:gd name="connsiteX57" fmla="*/ 5256648 w 10524744"/>
              <a:gd name="connsiteY57" fmla="*/ 0 h 6858000"/>
              <a:gd name="connsiteX58" fmla="*/ 5367074 w 10524744"/>
              <a:gd name="connsiteY58" fmla="*/ 0 h 6858000"/>
              <a:gd name="connsiteX59" fmla="*/ 5334217 w 10524744"/>
              <a:gd name="connsiteY59" fmla="*/ 39835 h 6858000"/>
              <a:gd name="connsiteX60" fmla="*/ 3412681 w 10524744"/>
              <a:gd name="connsiteY60" fmla="*/ 1115535 h 6858000"/>
              <a:gd name="connsiteX61" fmla="*/ 2630938 w 10524744"/>
              <a:gd name="connsiteY61" fmla="*/ 651699 h 6858000"/>
              <a:gd name="connsiteX62" fmla="*/ 2615810 w 10524744"/>
              <a:gd name="connsiteY62" fmla="*/ 624969 h 6858000"/>
              <a:gd name="connsiteX63" fmla="*/ 3164604 w 10524744"/>
              <a:gd name="connsiteY63" fmla="*/ 535859 h 6858000"/>
              <a:gd name="connsiteX64" fmla="*/ 3228564 w 10524744"/>
              <a:gd name="connsiteY64" fmla="*/ 558778 h 6858000"/>
              <a:gd name="connsiteX65" fmla="*/ 5025125 w 10524744"/>
              <a:gd name="connsiteY65" fmla="*/ 115550 h 6858000"/>
              <a:gd name="connsiteX66" fmla="*/ 4500350 w 10524744"/>
              <a:gd name="connsiteY66" fmla="*/ 0 h 6858000"/>
              <a:gd name="connsiteX67" fmla="*/ 5123913 w 10524744"/>
              <a:gd name="connsiteY67" fmla="*/ 0 h 6858000"/>
              <a:gd name="connsiteX68" fmla="*/ 5004923 w 10524744"/>
              <a:gd name="connsiteY68" fmla="*/ 58384 h 6858000"/>
              <a:gd name="connsiteX69" fmla="*/ 3267838 w 10524744"/>
              <a:gd name="connsiteY69" fmla="*/ 508644 h 6858000"/>
              <a:gd name="connsiteX70" fmla="*/ 3546875 w 10524744"/>
              <a:gd name="connsiteY70" fmla="*/ 425790 h 6858000"/>
              <a:gd name="connsiteX71" fmla="*/ 4371021 w 10524744"/>
              <a:gd name="connsiteY71" fmla="*/ 77820 h 6858000"/>
              <a:gd name="connsiteX72" fmla="*/ 2970398 w 10524744"/>
              <a:gd name="connsiteY72" fmla="*/ 0 h 6858000"/>
              <a:gd name="connsiteX73" fmla="*/ 4392587 w 10524744"/>
              <a:gd name="connsiteY73" fmla="*/ 0 h 6858000"/>
              <a:gd name="connsiteX74" fmla="*/ 4192073 w 10524744"/>
              <a:gd name="connsiteY74" fmla="*/ 103865 h 6858000"/>
              <a:gd name="connsiteX75" fmla="*/ 3171015 w 10524744"/>
              <a:gd name="connsiteY75" fmla="*/ 475717 h 6858000"/>
              <a:gd name="connsiteX76" fmla="*/ 2985830 w 10524744"/>
              <a:gd name="connsiteY76" fmla="*/ 298043 h 6858000"/>
              <a:gd name="connsiteX77" fmla="*/ 2949446 w 10524744"/>
              <a:gd name="connsiteY77" fmla="*/ 57301 h 6858000"/>
              <a:gd name="connsiteX78" fmla="*/ 2522487 w 10524744"/>
              <a:gd name="connsiteY78" fmla="*/ 0 h 6858000"/>
              <a:gd name="connsiteX79" fmla="*/ 2906340 w 10524744"/>
              <a:gd name="connsiteY79" fmla="*/ 0 h 6858000"/>
              <a:gd name="connsiteX80" fmla="*/ 2884853 w 10524744"/>
              <a:gd name="connsiteY80" fmla="*/ 93715 h 6858000"/>
              <a:gd name="connsiteX81" fmla="*/ 2933296 w 10524744"/>
              <a:gd name="connsiteY81" fmla="*/ 322948 h 6858000"/>
              <a:gd name="connsiteX82" fmla="*/ 3087125 w 10524744"/>
              <a:gd name="connsiteY82" fmla="*/ 494664 h 6858000"/>
              <a:gd name="connsiteX83" fmla="*/ 2587198 w 10524744"/>
              <a:gd name="connsiteY83" fmla="*/ 570114 h 6858000"/>
              <a:gd name="connsiteX84" fmla="*/ 2495472 w 10524744"/>
              <a:gd name="connsiteY84" fmla="*/ 173518 h 6858000"/>
              <a:gd name="connsiteX85" fmla="*/ 1988995 w 10524744"/>
              <a:gd name="connsiteY85" fmla="*/ 0 h 6858000"/>
              <a:gd name="connsiteX86" fmla="*/ 2460532 w 10524744"/>
              <a:gd name="connsiteY86" fmla="*/ 0 h 6858000"/>
              <a:gd name="connsiteX87" fmla="*/ 2457425 w 10524744"/>
              <a:gd name="connsiteY87" fmla="*/ 10619 h 6858000"/>
              <a:gd name="connsiteX88" fmla="*/ 2523965 w 10524744"/>
              <a:gd name="connsiteY88" fmla="*/ 574072 h 6858000"/>
              <a:gd name="connsiteX89" fmla="*/ 1997299 w 10524744"/>
              <a:gd name="connsiteY89" fmla="*/ 492362 h 6858000"/>
              <a:gd name="connsiteX90" fmla="*/ 1958499 w 10524744"/>
              <a:gd name="connsiteY90" fmla="*/ 506463 h 6858000"/>
              <a:gd name="connsiteX91" fmla="*/ 1972534 w 10524744"/>
              <a:gd name="connsiteY91" fmla="*/ 544781 h 6858000"/>
              <a:gd name="connsiteX92" fmla="*/ 2550586 w 10524744"/>
              <a:gd name="connsiteY92" fmla="*/ 628931 h 6858000"/>
              <a:gd name="connsiteX93" fmla="*/ 2579443 w 10524744"/>
              <a:gd name="connsiteY93" fmla="*/ 680773 h 6858000"/>
              <a:gd name="connsiteX94" fmla="*/ 3408505 w 10524744"/>
              <a:gd name="connsiteY94" fmla="*/ 1172661 h 6858000"/>
              <a:gd name="connsiteX95" fmla="*/ 5332911 w 10524744"/>
              <a:gd name="connsiteY95" fmla="*/ 127897 h 6858000"/>
              <a:gd name="connsiteX96" fmla="*/ 5441418 w 10524744"/>
              <a:gd name="connsiteY96" fmla="*/ 0 h 6858000"/>
              <a:gd name="connsiteX97" fmla="*/ 10524744 w 10524744"/>
              <a:gd name="connsiteY97" fmla="*/ 0 h 6858000"/>
              <a:gd name="connsiteX98" fmla="*/ 10524744 w 10524744"/>
              <a:gd name="connsiteY98" fmla="*/ 6328266 h 6858000"/>
              <a:gd name="connsiteX99" fmla="*/ 10430919 w 10524744"/>
              <a:gd name="connsiteY99" fmla="*/ 6401360 h 6858000"/>
              <a:gd name="connsiteX100" fmla="*/ 10089393 w 10524744"/>
              <a:gd name="connsiteY100" fmla="*/ 6734979 h 6858000"/>
              <a:gd name="connsiteX101" fmla="*/ 9983132 w 10524744"/>
              <a:gd name="connsiteY101" fmla="*/ 6858000 h 6858000"/>
              <a:gd name="connsiteX102" fmla="*/ 9837775 w 10524744"/>
              <a:gd name="connsiteY102" fmla="*/ 6858000 h 6858000"/>
              <a:gd name="connsiteX103" fmla="*/ 9840679 w 10524744"/>
              <a:gd name="connsiteY103" fmla="*/ 6851591 h 6858000"/>
              <a:gd name="connsiteX104" fmla="*/ 10128592 w 10524744"/>
              <a:gd name="connsiteY104" fmla="*/ 5461883 h 6858000"/>
              <a:gd name="connsiteX105" fmla="*/ 9918021 w 10524744"/>
              <a:gd name="connsiteY105" fmla="*/ 5284872 h 6858000"/>
              <a:gd name="connsiteX106" fmla="*/ 9839357 w 10524744"/>
              <a:gd name="connsiteY106" fmla="*/ 5275587 h 6858000"/>
              <a:gd name="connsiteX107" fmla="*/ 9371555 w 10524744"/>
              <a:gd name="connsiteY107" fmla="*/ 5621822 h 6858000"/>
              <a:gd name="connsiteX108" fmla="*/ 9043735 w 10524744"/>
              <a:gd name="connsiteY108" fmla="*/ 5106663 h 6858000"/>
              <a:gd name="connsiteX109" fmla="*/ 8775437 w 10524744"/>
              <a:gd name="connsiteY109" fmla="*/ 5224970 h 6858000"/>
              <a:gd name="connsiteX110" fmla="*/ 8562202 w 10524744"/>
              <a:gd name="connsiteY110" fmla="*/ 6735030 h 6858000"/>
              <a:gd name="connsiteX111" fmla="*/ 8570844 w 10524744"/>
              <a:gd name="connsiteY111" fmla="*/ 6858000 h 6858000"/>
              <a:gd name="connsiteX112" fmla="*/ 8551512 w 10524744"/>
              <a:gd name="connsiteY112" fmla="*/ 6858000 h 6858000"/>
              <a:gd name="connsiteX113" fmla="*/ 8510464 w 10524744"/>
              <a:gd name="connsiteY113" fmla="*/ 6690370 h 6858000"/>
              <a:gd name="connsiteX114" fmla="*/ 7655285 w 10524744"/>
              <a:gd name="connsiteY114" fmla="*/ 5215685 h 6858000"/>
              <a:gd name="connsiteX115" fmla="*/ 7532053 w 10524744"/>
              <a:gd name="connsiteY115" fmla="*/ 5242042 h 6858000"/>
              <a:gd name="connsiteX116" fmla="*/ 7311014 w 10524744"/>
              <a:gd name="connsiteY116" fmla="*/ 5903961 h 6858000"/>
              <a:gd name="connsiteX117" fmla="*/ 6886882 w 10524744"/>
              <a:gd name="connsiteY117" fmla="*/ 5723057 h 6858000"/>
              <a:gd name="connsiteX118" fmla="*/ 6635932 w 10524744"/>
              <a:gd name="connsiteY118" fmla="*/ 5834774 h 6858000"/>
              <a:gd name="connsiteX119" fmla="*/ 6531843 w 10524744"/>
              <a:gd name="connsiteY119" fmla="*/ 6148662 h 6858000"/>
              <a:gd name="connsiteX120" fmla="*/ 6749087 w 10524744"/>
              <a:gd name="connsiteY120" fmla="*/ 6678648 h 6858000"/>
              <a:gd name="connsiteX121" fmla="*/ 6877304 w 10524744"/>
              <a:gd name="connsiteY121" fmla="*/ 6858000 h 6858000"/>
              <a:gd name="connsiteX122" fmla="*/ 0 w 10524744"/>
              <a:gd name="connsiteY122" fmla="*/ 6858000 h 6858000"/>
              <a:gd name="connsiteX123" fmla="*/ 0 w 10524744"/>
              <a:gd name="connsiteY123" fmla="*/ 1584235 h 6858000"/>
              <a:gd name="connsiteX124" fmla="*/ 172350 w 10524744"/>
              <a:gd name="connsiteY124" fmla="*/ 1524388 h 6858000"/>
              <a:gd name="connsiteX125" fmla="*/ 652759 w 10524744"/>
              <a:gd name="connsiteY125" fmla="*/ 1331371 h 6858000"/>
              <a:gd name="connsiteX126" fmla="*/ 668680 w 10524744"/>
              <a:gd name="connsiteY126" fmla="*/ 1297391 h 6858000"/>
              <a:gd name="connsiteX127" fmla="*/ 637610 w 10524744"/>
              <a:gd name="connsiteY127" fmla="*/ 1276603 h 6858000"/>
              <a:gd name="connsiteX128" fmla="*/ 86647 w 10524744"/>
              <a:gd name="connsiteY128" fmla="*/ 1175061 h 6858000"/>
              <a:gd name="connsiteX129" fmla="*/ 0 w 10524744"/>
              <a:gd name="connsiteY129" fmla="*/ 1145875 h 6858000"/>
              <a:gd name="connsiteX130" fmla="*/ 0 w 10524744"/>
              <a:gd name="connsiteY130" fmla="*/ 236431 h 6858000"/>
              <a:gd name="connsiteX131" fmla="*/ 118985 w 10524744"/>
              <a:gd name="connsiteY131" fmla="*/ 244153 h 6858000"/>
              <a:gd name="connsiteX132" fmla="*/ 661832 w 10524744"/>
              <a:gd name="connsiteY132" fmla="*/ 291545 h 6858000"/>
              <a:gd name="connsiteX133" fmla="*/ 2172949 w 10524744"/>
              <a:gd name="connsiteY133" fmla="*/ 344270 h 6858000"/>
              <a:gd name="connsiteX134" fmla="*/ 2197966 w 10524744"/>
              <a:gd name="connsiteY134" fmla="*/ 320813 h 6858000"/>
              <a:gd name="connsiteX135" fmla="*/ 2182852 w 10524744"/>
              <a:gd name="connsiteY135" fmla="*/ 290144 h 6858000"/>
              <a:gd name="connsiteX136" fmla="*/ 2015669 w 10524744"/>
              <a:gd name="connsiteY136" fmla="*/ 81557 h 6858000"/>
              <a:gd name="connsiteX137" fmla="*/ 0 w 10524744"/>
              <a:gd name="connsiteY137" fmla="*/ 0 h 6858000"/>
              <a:gd name="connsiteX138" fmla="*/ 1928681 w 10524744"/>
              <a:gd name="connsiteY138" fmla="*/ 0 h 6858000"/>
              <a:gd name="connsiteX139" fmla="*/ 1931872 w 10524744"/>
              <a:gd name="connsiteY139" fmla="*/ 14890 h 6858000"/>
              <a:gd name="connsiteX140" fmla="*/ 2093976 w 10524744"/>
              <a:gd name="connsiteY140" fmla="*/ 295085 h 6858000"/>
              <a:gd name="connsiteX141" fmla="*/ 668352 w 10524744"/>
              <a:gd name="connsiteY141" fmla="*/ 233834 h 6858000"/>
              <a:gd name="connsiteX142" fmla="*/ 123840 w 10524744"/>
              <a:gd name="connsiteY142" fmla="*/ 186087 h 6858000"/>
              <a:gd name="connsiteX143" fmla="*/ 0 w 10524744"/>
              <a:gd name="connsiteY143" fmla="*/ 1780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10524744" h="6858000">
                <a:moveTo>
                  <a:pt x="10524744" y="6394194"/>
                </a:moveTo>
                <a:lnTo>
                  <a:pt x="10524744" y="6858000"/>
                </a:lnTo>
                <a:lnTo>
                  <a:pt x="10052773" y="6858000"/>
                </a:lnTo>
                <a:lnTo>
                  <a:pt x="10094326" y="6809518"/>
                </a:lnTo>
                <a:cubicBezTo>
                  <a:pt x="10204488" y="6685224"/>
                  <a:pt x="10320327" y="6566272"/>
                  <a:pt x="10435915" y="6466134"/>
                </a:cubicBezTo>
                <a:close/>
                <a:moveTo>
                  <a:pt x="7393866" y="6042335"/>
                </a:moveTo>
                <a:cubicBezTo>
                  <a:pt x="7622084" y="6247650"/>
                  <a:pt x="7837889" y="6530539"/>
                  <a:pt x="7996154" y="6791076"/>
                </a:cubicBezTo>
                <a:lnTo>
                  <a:pt x="8033984" y="6858000"/>
                </a:lnTo>
                <a:lnTo>
                  <a:pt x="7727902" y="6858000"/>
                </a:lnTo>
                <a:lnTo>
                  <a:pt x="7658393" y="6731019"/>
                </a:lnTo>
                <a:cubicBezTo>
                  <a:pt x="7539345" y="6495309"/>
                  <a:pt x="7445911" y="6252817"/>
                  <a:pt x="7393866" y="6042335"/>
                </a:cubicBezTo>
                <a:close/>
                <a:moveTo>
                  <a:pt x="9336260" y="5786553"/>
                </a:moveTo>
                <a:cubicBezTo>
                  <a:pt x="9360787" y="6094301"/>
                  <a:pt x="9335812" y="6452816"/>
                  <a:pt x="9285188" y="6756258"/>
                </a:cubicBezTo>
                <a:lnTo>
                  <a:pt x="9265178" y="6858000"/>
                </a:lnTo>
                <a:lnTo>
                  <a:pt x="8994466" y="6858000"/>
                </a:lnTo>
                <a:lnTo>
                  <a:pt x="9015731" y="6728292"/>
                </a:lnTo>
                <a:cubicBezTo>
                  <a:pt x="9076337" y="6420918"/>
                  <a:pt x="9186258" y="6067195"/>
                  <a:pt x="9336260" y="5786553"/>
                </a:cubicBezTo>
                <a:close/>
                <a:moveTo>
                  <a:pt x="6885386" y="5776969"/>
                </a:moveTo>
                <a:cubicBezTo>
                  <a:pt x="7009216" y="5776969"/>
                  <a:pt x="7156974" y="5846755"/>
                  <a:pt x="7324474" y="5984230"/>
                </a:cubicBezTo>
                <a:cubicBezTo>
                  <a:pt x="7371583" y="6208190"/>
                  <a:pt x="7470008" y="6475279"/>
                  <a:pt x="7599306" y="6735082"/>
                </a:cubicBezTo>
                <a:lnTo>
                  <a:pt x="7666094" y="6858000"/>
                </a:lnTo>
                <a:lnTo>
                  <a:pt x="6944480" y="6858000"/>
                </a:lnTo>
                <a:lnTo>
                  <a:pt x="6880279" y="6775765"/>
                </a:lnTo>
                <a:cubicBezTo>
                  <a:pt x="6696665" y="6526566"/>
                  <a:pt x="6595553" y="6313094"/>
                  <a:pt x="6583588" y="6145367"/>
                </a:cubicBezTo>
                <a:cubicBezTo>
                  <a:pt x="6575512" y="6034249"/>
                  <a:pt x="6604825" y="5944994"/>
                  <a:pt x="6673320" y="5871914"/>
                </a:cubicBezTo>
                <a:cubicBezTo>
                  <a:pt x="6732244" y="5809016"/>
                  <a:pt x="6803431" y="5776969"/>
                  <a:pt x="6885386" y="5776969"/>
                </a:cubicBezTo>
                <a:close/>
                <a:moveTo>
                  <a:pt x="9837861" y="5329199"/>
                </a:moveTo>
                <a:cubicBezTo>
                  <a:pt x="9859696" y="5329199"/>
                  <a:pt x="9882129" y="5331895"/>
                  <a:pt x="9903964" y="5337286"/>
                </a:cubicBezTo>
                <a:cubicBezTo>
                  <a:pt x="9987115" y="5357353"/>
                  <a:pt x="10044244" y="5405275"/>
                  <a:pt x="10078043" y="5483747"/>
                </a:cubicBezTo>
                <a:cubicBezTo>
                  <a:pt x="10193648" y="5751361"/>
                  <a:pt x="10015231" y="6302761"/>
                  <a:pt x="9806717" y="6789354"/>
                </a:cubicBezTo>
                <a:lnTo>
                  <a:pt x="9776345" y="6858000"/>
                </a:lnTo>
                <a:lnTo>
                  <a:pt x="9318651" y="6858000"/>
                </a:lnTo>
                <a:lnTo>
                  <a:pt x="9345121" y="6713241"/>
                </a:lnTo>
                <a:cubicBezTo>
                  <a:pt x="9395259" y="6383030"/>
                  <a:pt x="9413579" y="6004597"/>
                  <a:pt x="9380827" y="5705685"/>
                </a:cubicBezTo>
                <a:cubicBezTo>
                  <a:pt x="9484318" y="5531968"/>
                  <a:pt x="9646134" y="5329199"/>
                  <a:pt x="9837861" y="5329199"/>
                </a:cubicBezTo>
                <a:close/>
                <a:moveTo>
                  <a:pt x="7653789" y="5269896"/>
                </a:moveTo>
                <a:cubicBezTo>
                  <a:pt x="7903244" y="5269896"/>
                  <a:pt x="8154493" y="5671241"/>
                  <a:pt x="8380318" y="6430801"/>
                </a:cubicBezTo>
                <a:cubicBezTo>
                  <a:pt x="8401929" y="6503508"/>
                  <a:pt x="8422342" y="6576340"/>
                  <a:pt x="8441523" y="6648144"/>
                </a:cubicBezTo>
                <a:lnTo>
                  <a:pt x="8494996" y="6858000"/>
                </a:lnTo>
                <a:lnTo>
                  <a:pt x="8091913" y="6858000"/>
                </a:lnTo>
                <a:lnTo>
                  <a:pt x="8012343" y="6721927"/>
                </a:lnTo>
                <a:cubicBezTo>
                  <a:pt x="7835870" y="6441285"/>
                  <a:pt x="7601596" y="6147015"/>
                  <a:pt x="7372929" y="5955178"/>
                </a:cubicBezTo>
                <a:cubicBezTo>
                  <a:pt x="7323277" y="5705985"/>
                  <a:pt x="7315201" y="5392396"/>
                  <a:pt x="7551495" y="5291761"/>
                </a:cubicBezTo>
                <a:cubicBezTo>
                  <a:pt x="7585593" y="5277384"/>
                  <a:pt x="7619990" y="5269896"/>
                  <a:pt x="7653789" y="5269896"/>
                </a:cubicBezTo>
                <a:close/>
                <a:moveTo>
                  <a:pt x="9038949" y="5160275"/>
                </a:moveTo>
                <a:cubicBezTo>
                  <a:pt x="9234266" y="5171956"/>
                  <a:pt x="9302462" y="5495428"/>
                  <a:pt x="9325792" y="5694004"/>
                </a:cubicBezTo>
                <a:cubicBezTo>
                  <a:pt x="9167116" y="5966260"/>
                  <a:pt x="9042239" y="6338328"/>
                  <a:pt x="8971501" y="6671571"/>
                </a:cubicBezTo>
                <a:lnTo>
                  <a:pt x="8938488" y="6858000"/>
                </a:lnTo>
                <a:lnTo>
                  <a:pt x="8623826" y="6858000"/>
                </a:lnTo>
                <a:lnTo>
                  <a:pt x="8618865" y="6790254"/>
                </a:lnTo>
                <a:cubicBezTo>
                  <a:pt x="8582813" y="6222915"/>
                  <a:pt x="8591056" y="5521280"/>
                  <a:pt x="8814320" y="5260312"/>
                </a:cubicBezTo>
                <a:cubicBezTo>
                  <a:pt x="8876235" y="5187531"/>
                  <a:pt x="8949217" y="5155183"/>
                  <a:pt x="9038949" y="5160275"/>
                </a:cubicBezTo>
                <a:close/>
                <a:moveTo>
                  <a:pt x="0" y="1207300"/>
                </a:moveTo>
                <a:lnTo>
                  <a:pt x="128660" y="1248734"/>
                </a:lnTo>
                <a:cubicBezTo>
                  <a:pt x="270269" y="1291713"/>
                  <a:pt x="398377" y="1321922"/>
                  <a:pt x="506648" y="1332378"/>
                </a:cubicBezTo>
                <a:cubicBezTo>
                  <a:pt x="403182" y="1376009"/>
                  <a:pt x="239365" y="1441605"/>
                  <a:pt x="36186" y="1511398"/>
                </a:cubicBezTo>
                <a:lnTo>
                  <a:pt x="0" y="1523393"/>
                </a:lnTo>
                <a:close/>
                <a:moveTo>
                  <a:pt x="5256648" y="0"/>
                </a:moveTo>
                <a:lnTo>
                  <a:pt x="5367074" y="0"/>
                </a:lnTo>
                <a:lnTo>
                  <a:pt x="5334217" y="39835"/>
                </a:lnTo>
                <a:cubicBezTo>
                  <a:pt x="4732843" y="739857"/>
                  <a:pt x="4016345" y="1146285"/>
                  <a:pt x="3412681" y="1115535"/>
                </a:cubicBezTo>
                <a:cubicBezTo>
                  <a:pt x="3069250" y="1097849"/>
                  <a:pt x="2798776" y="937504"/>
                  <a:pt x="2630938" y="651699"/>
                </a:cubicBezTo>
                <a:cubicBezTo>
                  <a:pt x="2625701" y="642673"/>
                  <a:pt x="2620463" y="633648"/>
                  <a:pt x="2615810" y="624969"/>
                </a:cubicBezTo>
                <a:cubicBezTo>
                  <a:pt x="2782678" y="613373"/>
                  <a:pt x="2967290" y="583088"/>
                  <a:pt x="3164604" y="535859"/>
                </a:cubicBezTo>
                <a:cubicBezTo>
                  <a:pt x="3184710" y="544622"/>
                  <a:pt x="3205992" y="552106"/>
                  <a:pt x="3228564" y="558778"/>
                </a:cubicBezTo>
                <a:cubicBezTo>
                  <a:pt x="3686711" y="692133"/>
                  <a:pt x="4487333" y="373982"/>
                  <a:pt x="5025125" y="115550"/>
                </a:cubicBezTo>
                <a:close/>
                <a:moveTo>
                  <a:pt x="4500350" y="0"/>
                </a:moveTo>
                <a:lnTo>
                  <a:pt x="5123913" y="0"/>
                </a:lnTo>
                <a:lnTo>
                  <a:pt x="5004923" y="58384"/>
                </a:lnTo>
                <a:cubicBezTo>
                  <a:pt x="4483032" y="308746"/>
                  <a:pt x="3709484" y="618993"/>
                  <a:pt x="3267838" y="508644"/>
                </a:cubicBezTo>
                <a:cubicBezTo>
                  <a:pt x="3358418" y="484584"/>
                  <a:pt x="3451588" y="456927"/>
                  <a:pt x="3546875" y="425790"/>
                </a:cubicBezTo>
                <a:cubicBezTo>
                  <a:pt x="3842759" y="328649"/>
                  <a:pt x="4129277" y="206416"/>
                  <a:pt x="4371021" y="77820"/>
                </a:cubicBezTo>
                <a:close/>
                <a:moveTo>
                  <a:pt x="2970398" y="0"/>
                </a:moveTo>
                <a:lnTo>
                  <a:pt x="4392587" y="0"/>
                </a:lnTo>
                <a:lnTo>
                  <a:pt x="4192073" y="103865"/>
                </a:lnTo>
                <a:cubicBezTo>
                  <a:pt x="3884698" y="252761"/>
                  <a:pt x="3522651" y="388536"/>
                  <a:pt x="3171015" y="475717"/>
                </a:cubicBezTo>
                <a:cubicBezTo>
                  <a:pt x="3087559" y="436504"/>
                  <a:pt x="3025480" y="377203"/>
                  <a:pt x="2985830" y="298043"/>
                </a:cubicBezTo>
                <a:cubicBezTo>
                  <a:pt x="2942807" y="212343"/>
                  <a:pt x="2934274" y="131820"/>
                  <a:pt x="2949446" y="57301"/>
                </a:cubicBezTo>
                <a:close/>
                <a:moveTo>
                  <a:pt x="2522487" y="0"/>
                </a:moveTo>
                <a:lnTo>
                  <a:pt x="2906340" y="0"/>
                </a:lnTo>
                <a:lnTo>
                  <a:pt x="2884853" y="93715"/>
                </a:lnTo>
                <a:cubicBezTo>
                  <a:pt x="2878651" y="169671"/>
                  <a:pt x="2894749" y="246218"/>
                  <a:pt x="2933296" y="322948"/>
                </a:cubicBezTo>
                <a:cubicBezTo>
                  <a:pt x="2969461" y="394122"/>
                  <a:pt x="3020658" y="451708"/>
                  <a:pt x="3087125" y="494664"/>
                </a:cubicBezTo>
                <a:cubicBezTo>
                  <a:pt x="2914191" y="533847"/>
                  <a:pt x="2744577" y="560393"/>
                  <a:pt x="2587198" y="570114"/>
                </a:cubicBezTo>
                <a:cubicBezTo>
                  <a:pt x="2522913" y="437075"/>
                  <a:pt x="2492317" y="303877"/>
                  <a:pt x="2495472" y="173518"/>
                </a:cubicBezTo>
                <a:close/>
                <a:moveTo>
                  <a:pt x="1988995" y="0"/>
                </a:moveTo>
                <a:lnTo>
                  <a:pt x="2460532" y="0"/>
                </a:lnTo>
                <a:lnTo>
                  <a:pt x="2457425" y="10619"/>
                </a:lnTo>
                <a:cubicBezTo>
                  <a:pt x="2420900" y="167720"/>
                  <a:pt x="2425119" y="358574"/>
                  <a:pt x="2523965" y="574072"/>
                </a:cubicBezTo>
                <a:cubicBezTo>
                  <a:pt x="2320001" y="580649"/>
                  <a:pt x="2138269" y="556592"/>
                  <a:pt x="1997299" y="492362"/>
                </a:cubicBezTo>
                <a:cubicBezTo>
                  <a:pt x="1982688" y="485673"/>
                  <a:pt x="1965339" y="491967"/>
                  <a:pt x="1958499" y="506463"/>
                </a:cubicBezTo>
                <a:cubicBezTo>
                  <a:pt x="1951660" y="520960"/>
                  <a:pt x="1957922" y="538094"/>
                  <a:pt x="1972534" y="544781"/>
                </a:cubicBezTo>
                <a:cubicBezTo>
                  <a:pt x="2118177" y="611782"/>
                  <a:pt x="2315702" y="639281"/>
                  <a:pt x="2550586" y="628931"/>
                </a:cubicBezTo>
                <a:cubicBezTo>
                  <a:pt x="2559309" y="645944"/>
                  <a:pt x="2569083" y="663185"/>
                  <a:pt x="2579443" y="680773"/>
                </a:cubicBezTo>
                <a:cubicBezTo>
                  <a:pt x="2757639" y="984166"/>
                  <a:pt x="3044470" y="1154208"/>
                  <a:pt x="3408505" y="1172661"/>
                </a:cubicBezTo>
                <a:cubicBezTo>
                  <a:pt x="4014634" y="1203196"/>
                  <a:pt x="4728885" y="809769"/>
                  <a:pt x="5332911" y="127897"/>
                </a:cubicBezTo>
                <a:lnTo>
                  <a:pt x="5441418" y="0"/>
                </a:lnTo>
                <a:lnTo>
                  <a:pt x="10524744" y="0"/>
                </a:lnTo>
                <a:lnTo>
                  <a:pt x="10524744" y="6328266"/>
                </a:lnTo>
                <a:lnTo>
                  <a:pt x="10430919" y="6401360"/>
                </a:lnTo>
                <a:cubicBezTo>
                  <a:pt x="10315176" y="6498088"/>
                  <a:pt x="10199577" y="6613449"/>
                  <a:pt x="10089393" y="6734979"/>
                </a:cubicBezTo>
                <a:lnTo>
                  <a:pt x="9983132" y="6858000"/>
                </a:lnTo>
                <a:lnTo>
                  <a:pt x="9837775" y="6858000"/>
                </a:lnTo>
                <a:lnTo>
                  <a:pt x="9840679" y="6851591"/>
                </a:lnTo>
                <a:cubicBezTo>
                  <a:pt x="10060396" y="6345984"/>
                  <a:pt x="10255338" y="5755254"/>
                  <a:pt x="10128592" y="5461883"/>
                </a:cubicBezTo>
                <a:cubicBezTo>
                  <a:pt x="10087914" y="5368435"/>
                  <a:pt x="10017325" y="5308833"/>
                  <a:pt x="9918021" y="5284872"/>
                </a:cubicBezTo>
                <a:cubicBezTo>
                  <a:pt x="9891999" y="5278882"/>
                  <a:pt x="9865379" y="5275587"/>
                  <a:pt x="9839357" y="5275587"/>
                </a:cubicBezTo>
                <a:cubicBezTo>
                  <a:pt x="9677540" y="5275587"/>
                  <a:pt x="9520211" y="5392097"/>
                  <a:pt x="9371555" y="5621822"/>
                </a:cubicBezTo>
                <a:cubicBezTo>
                  <a:pt x="9322502" y="5294157"/>
                  <a:pt x="9209739" y="5116547"/>
                  <a:pt x="9043735" y="5106663"/>
                </a:cubicBezTo>
                <a:cubicBezTo>
                  <a:pt x="8937552" y="5100073"/>
                  <a:pt x="8847820" y="5140208"/>
                  <a:pt x="8775437" y="5224970"/>
                </a:cubicBezTo>
                <a:cubicBezTo>
                  <a:pt x="8546957" y="5492284"/>
                  <a:pt x="8529848" y="6170068"/>
                  <a:pt x="8562202" y="6735030"/>
                </a:cubicBezTo>
                <a:lnTo>
                  <a:pt x="8570844" y="6858000"/>
                </a:lnTo>
                <a:lnTo>
                  <a:pt x="8551512" y="6858000"/>
                </a:lnTo>
                <a:lnTo>
                  <a:pt x="8510464" y="6690370"/>
                </a:lnTo>
                <a:cubicBezTo>
                  <a:pt x="8334867" y="6016447"/>
                  <a:pt x="8044197" y="5215685"/>
                  <a:pt x="7655285" y="5215685"/>
                </a:cubicBezTo>
                <a:cubicBezTo>
                  <a:pt x="7614308" y="5215685"/>
                  <a:pt x="7573031" y="5224670"/>
                  <a:pt x="7532053" y="5242042"/>
                </a:cubicBezTo>
                <a:cubicBezTo>
                  <a:pt x="7329858" y="5328001"/>
                  <a:pt x="7254184" y="5556229"/>
                  <a:pt x="7311014" y="5903961"/>
                </a:cubicBezTo>
                <a:cubicBezTo>
                  <a:pt x="7153086" y="5783857"/>
                  <a:pt x="7010712" y="5723057"/>
                  <a:pt x="6886882" y="5723057"/>
                </a:cubicBezTo>
                <a:cubicBezTo>
                  <a:pt x="6789672" y="5723057"/>
                  <a:pt x="6705324" y="5760795"/>
                  <a:pt x="6635932" y="5834774"/>
                </a:cubicBezTo>
                <a:cubicBezTo>
                  <a:pt x="6557865" y="5918038"/>
                  <a:pt x="6522870" y="6023766"/>
                  <a:pt x="6531843" y="6148662"/>
                </a:cubicBezTo>
                <a:cubicBezTo>
                  <a:pt x="6543284" y="6309387"/>
                  <a:pt x="6627113" y="6492393"/>
                  <a:pt x="6749087" y="6678648"/>
                </a:cubicBezTo>
                <a:lnTo>
                  <a:pt x="6877304" y="6858000"/>
                </a:lnTo>
                <a:lnTo>
                  <a:pt x="0" y="6858000"/>
                </a:lnTo>
                <a:lnTo>
                  <a:pt x="0" y="1584235"/>
                </a:lnTo>
                <a:lnTo>
                  <a:pt x="172350" y="1524388"/>
                </a:lnTo>
                <a:cubicBezTo>
                  <a:pt x="462288" y="1419668"/>
                  <a:pt x="648042" y="1333508"/>
                  <a:pt x="652759" y="1331371"/>
                </a:cubicBezTo>
                <a:cubicBezTo>
                  <a:pt x="665659" y="1325203"/>
                  <a:pt x="672499" y="1310705"/>
                  <a:pt x="668680" y="1297391"/>
                </a:cubicBezTo>
                <a:cubicBezTo>
                  <a:pt x="664863" y="1284076"/>
                  <a:pt x="651665" y="1275067"/>
                  <a:pt x="637610" y="1276603"/>
                </a:cubicBezTo>
                <a:cubicBezTo>
                  <a:pt x="506090" y="1290208"/>
                  <a:pt x="311138" y="1246570"/>
                  <a:pt x="86647" y="1175061"/>
                </a:cubicBezTo>
                <a:lnTo>
                  <a:pt x="0" y="1145875"/>
                </a:lnTo>
                <a:lnTo>
                  <a:pt x="0" y="236431"/>
                </a:lnTo>
                <a:lnTo>
                  <a:pt x="118985" y="244153"/>
                </a:lnTo>
                <a:cubicBezTo>
                  <a:pt x="306180" y="259102"/>
                  <a:pt x="488384" y="275754"/>
                  <a:pt x="661832" y="291545"/>
                </a:cubicBezTo>
                <a:cubicBezTo>
                  <a:pt x="1269018" y="346783"/>
                  <a:pt x="1793225" y="394669"/>
                  <a:pt x="2172949" y="344270"/>
                </a:cubicBezTo>
                <a:cubicBezTo>
                  <a:pt x="2185481" y="342622"/>
                  <a:pt x="2195582" y="333216"/>
                  <a:pt x="2197966" y="320813"/>
                </a:cubicBezTo>
                <a:cubicBezTo>
                  <a:pt x="2200350" y="308411"/>
                  <a:pt x="2194189" y="295681"/>
                  <a:pt x="2182852" y="290144"/>
                </a:cubicBezTo>
                <a:cubicBezTo>
                  <a:pt x="2176424" y="286827"/>
                  <a:pt x="2080393" y="234553"/>
                  <a:pt x="2015669" y="81557"/>
                </a:cubicBezTo>
                <a:close/>
                <a:moveTo>
                  <a:pt x="0" y="0"/>
                </a:moveTo>
                <a:lnTo>
                  <a:pt x="1928681" y="0"/>
                </a:lnTo>
                <a:lnTo>
                  <a:pt x="1931872" y="14890"/>
                </a:lnTo>
                <a:cubicBezTo>
                  <a:pt x="1972451" y="161304"/>
                  <a:pt x="2042771" y="248200"/>
                  <a:pt x="2093976" y="295085"/>
                </a:cubicBezTo>
                <a:cubicBezTo>
                  <a:pt x="1726947" y="330510"/>
                  <a:pt x="1233872" y="285687"/>
                  <a:pt x="668352" y="233834"/>
                </a:cubicBezTo>
                <a:cubicBezTo>
                  <a:pt x="494290" y="217827"/>
                  <a:pt x="311570" y="201073"/>
                  <a:pt x="123840" y="186087"/>
                </a:cubicBezTo>
                <a:lnTo>
                  <a:pt x="0" y="17808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 tIns="274320" anchor="ctr">
            <a:noAutofit/>
          </a:bodyPr>
          <a:lstStyle>
            <a:lvl1pPr algn="ctr">
              <a:lnSpc>
                <a:spcPct val="60000"/>
              </a:lnSpc>
              <a:defRPr sz="12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930AF2D-907A-09AA-67DB-9063231AE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6273521" cy="1809452"/>
          </a:xfrm>
          <a:custGeom>
            <a:avLst/>
            <a:gdLst>
              <a:gd name="connsiteX0" fmla="*/ 0 w 6273521"/>
              <a:gd name="connsiteY0" fmla="*/ 832798 h 1809452"/>
              <a:gd name="connsiteX1" fmla="*/ 190555 w 6273521"/>
              <a:gd name="connsiteY1" fmla="*/ 906283 h 1809452"/>
              <a:gd name="connsiteX2" fmla="*/ 1469713 w 6273521"/>
              <a:gd name="connsiteY2" fmla="*/ 1276603 h 1809452"/>
              <a:gd name="connsiteX3" fmla="*/ 1500783 w 6273521"/>
              <a:gd name="connsiteY3" fmla="*/ 1297391 h 1809452"/>
              <a:gd name="connsiteX4" fmla="*/ 1484862 w 6273521"/>
              <a:gd name="connsiteY4" fmla="*/ 1331371 h 1809452"/>
              <a:gd name="connsiteX5" fmla="*/ 386644 w 6273521"/>
              <a:gd name="connsiteY5" fmla="*/ 1718787 h 1809452"/>
              <a:gd name="connsiteX6" fmla="*/ 0 w 6273521"/>
              <a:gd name="connsiteY6" fmla="*/ 1809452 h 1809452"/>
              <a:gd name="connsiteX7" fmla="*/ 0 w 6273521"/>
              <a:gd name="connsiteY7" fmla="*/ 1748292 h 1809452"/>
              <a:gd name="connsiteX8" fmla="*/ 161647 w 6273521"/>
              <a:gd name="connsiteY8" fmla="*/ 1715595 h 1809452"/>
              <a:gd name="connsiteX9" fmla="*/ 1338751 w 6273521"/>
              <a:gd name="connsiteY9" fmla="*/ 1332378 h 1809452"/>
              <a:gd name="connsiteX10" fmla="*/ 169533 w 6273521"/>
              <a:gd name="connsiteY10" fmla="*/ 959738 h 1809452"/>
              <a:gd name="connsiteX11" fmla="*/ 0 w 6273521"/>
              <a:gd name="connsiteY11" fmla="*/ 894321 h 1809452"/>
              <a:gd name="connsiteX12" fmla="*/ 3292635 w 6273521"/>
              <a:gd name="connsiteY12" fmla="*/ 0 h 1809452"/>
              <a:gd name="connsiteX13" fmla="*/ 3354590 w 6273521"/>
              <a:gd name="connsiteY13" fmla="*/ 0 h 1809452"/>
              <a:gd name="connsiteX14" fmla="*/ 3327575 w 6273521"/>
              <a:gd name="connsiteY14" fmla="*/ 173518 h 1809452"/>
              <a:gd name="connsiteX15" fmla="*/ 3419301 w 6273521"/>
              <a:gd name="connsiteY15" fmla="*/ 570114 h 1809452"/>
              <a:gd name="connsiteX16" fmla="*/ 3919228 w 6273521"/>
              <a:gd name="connsiteY16" fmla="*/ 494664 h 1809452"/>
              <a:gd name="connsiteX17" fmla="*/ 3765399 w 6273521"/>
              <a:gd name="connsiteY17" fmla="*/ 322948 h 1809452"/>
              <a:gd name="connsiteX18" fmla="*/ 3716956 w 6273521"/>
              <a:gd name="connsiteY18" fmla="*/ 93715 h 1809452"/>
              <a:gd name="connsiteX19" fmla="*/ 3738443 w 6273521"/>
              <a:gd name="connsiteY19" fmla="*/ 0 h 1809452"/>
              <a:gd name="connsiteX20" fmla="*/ 3802501 w 6273521"/>
              <a:gd name="connsiteY20" fmla="*/ 0 h 1809452"/>
              <a:gd name="connsiteX21" fmla="*/ 3781549 w 6273521"/>
              <a:gd name="connsiteY21" fmla="*/ 57301 h 1809452"/>
              <a:gd name="connsiteX22" fmla="*/ 3817933 w 6273521"/>
              <a:gd name="connsiteY22" fmla="*/ 298043 h 1809452"/>
              <a:gd name="connsiteX23" fmla="*/ 4003118 w 6273521"/>
              <a:gd name="connsiteY23" fmla="*/ 475717 h 1809452"/>
              <a:gd name="connsiteX24" fmla="*/ 5024176 w 6273521"/>
              <a:gd name="connsiteY24" fmla="*/ 103865 h 1809452"/>
              <a:gd name="connsiteX25" fmla="*/ 5224690 w 6273521"/>
              <a:gd name="connsiteY25" fmla="*/ 0 h 1809452"/>
              <a:gd name="connsiteX26" fmla="*/ 5332453 w 6273521"/>
              <a:gd name="connsiteY26" fmla="*/ 0 h 1809452"/>
              <a:gd name="connsiteX27" fmla="*/ 5203124 w 6273521"/>
              <a:gd name="connsiteY27" fmla="*/ 77820 h 1809452"/>
              <a:gd name="connsiteX28" fmla="*/ 4378978 w 6273521"/>
              <a:gd name="connsiteY28" fmla="*/ 425790 h 1809452"/>
              <a:gd name="connsiteX29" fmla="*/ 4099941 w 6273521"/>
              <a:gd name="connsiteY29" fmla="*/ 508644 h 1809452"/>
              <a:gd name="connsiteX30" fmla="*/ 5837026 w 6273521"/>
              <a:gd name="connsiteY30" fmla="*/ 58384 h 1809452"/>
              <a:gd name="connsiteX31" fmla="*/ 5956016 w 6273521"/>
              <a:gd name="connsiteY31" fmla="*/ 0 h 1809452"/>
              <a:gd name="connsiteX32" fmla="*/ 6088751 w 6273521"/>
              <a:gd name="connsiteY32" fmla="*/ 0 h 1809452"/>
              <a:gd name="connsiteX33" fmla="*/ 5857228 w 6273521"/>
              <a:gd name="connsiteY33" fmla="*/ 115550 h 1809452"/>
              <a:gd name="connsiteX34" fmla="*/ 4060667 w 6273521"/>
              <a:gd name="connsiteY34" fmla="*/ 558778 h 1809452"/>
              <a:gd name="connsiteX35" fmla="*/ 3996707 w 6273521"/>
              <a:gd name="connsiteY35" fmla="*/ 535859 h 1809452"/>
              <a:gd name="connsiteX36" fmla="*/ 3447913 w 6273521"/>
              <a:gd name="connsiteY36" fmla="*/ 624969 h 1809452"/>
              <a:gd name="connsiteX37" fmla="*/ 3463041 w 6273521"/>
              <a:gd name="connsiteY37" fmla="*/ 651699 h 1809452"/>
              <a:gd name="connsiteX38" fmla="*/ 4244784 w 6273521"/>
              <a:gd name="connsiteY38" fmla="*/ 1115535 h 1809452"/>
              <a:gd name="connsiteX39" fmla="*/ 6166320 w 6273521"/>
              <a:gd name="connsiteY39" fmla="*/ 39835 h 1809452"/>
              <a:gd name="connsiteX40" fmla="*/ 6199177 w 6273521"/>
              <a:gd name="connsiteY40" fmla="*/ 0 h 1809452"/>
              <a:gd name="connsiteX41" fmla="*/ 6273521 w 6273521"/>
              <a:gd name="connsiteY41" fmla="*/ 0 h 1809452"/>
              <a:gd name="connsiteX42" fmla="*/ 6165014 w 6273521"/>
              <a:gd name="connsiteY42" fmla="*/ 127897 h 1809452"/>
              <a:gd name="connsiteX43" fmla="*/ 4240608 w 6273521"/>
              <a:gd name="connsiteY43" fmla="*/ 1172661 h 1809452"/>
              <a:gd name="connsiteX44" fmla="*/ 3411546 w 6273521"/>
              <a:gd name="connsiteY44" fmla="*/ 680773 h 1809452"/>
              <a:gd name="connsiteX45" fmla="*/ 3382689 w 6273521"/>
              <a:gd name="connsiteY45" fmla="*/ 628931 h 1809452"/>
              <a:gd name="connsiteX46" fmla="*/ 2804637 w 6273521"/>
              <a:gd name="connsiteY46" fmla="*/ 544781 h 1809452"/>
              <a:gd name="connsiteX47" fmla="*/ 2790602 w 6273521"/>
              <a:gd name="connsiteY47" fmla="*/ 506463 h 1809452"/>
              <a:gd name="connsiteX48" fmla="*/ 2829402 w 6273521"/>
              <a:gd name="connsiteY48" fmla="*/ 492362 h 1809452"/>
              <a:gd name="connsiteX49" fmla="*/ 3356068 w 6273521"/>
              <a:gd name="connsiteY49" fmla="*/ 574072 h 1809452"/>
              <a:gd name="connsiteX50" fmla="*/ 3289528 w 6273521"/>
              <a:gd name="connsiteY50" fmla="*/ 10619 h 1809452"/>
              <a:gd name="connsiteX51" fmla="*/ 2760784 w 6273521"/>
              <a:gd name="connsiteY51" fmla="*/ 0 h 1809452"/>
              <a:gd name="connsiteX52" fmla="*/ 2821098 w 6273521"/>
              <a:gd name="connsiteY52" fmla="*/ 0 h 1809452"/>
              <a:gd name="connsiteX53" fmla="*/ 2847772 w 6273521"/>
              <a:gd name="connsiteY53" fmla="*/ 81557 h 1809452"/>
              <a:gd name="connsiteX54" fmla="*/ 3014955 w 6273521"/>
              <a:gd name="connsiteY54" fmla="*/ 290144 h 1809452"/>
              <a:gd name="connsiteX55" fmla="*/ 3030069 w 6273521"/>
              <a:gd name="connsiteY55" fmla="*/ 320813 h 1809452"/>
              <a:gd name="connsiteX56" fmla="*/ 3005052 w 6273521"/>
              <a:gd name="connsiteY56" fmla="*/ 344270 h 1809452"/>
              <a:gd name="connsiteX57" fmla="*/ 1493935 w 6273521"/>
              <a:gd name="connsiteY57" fmla="*/ 291545 h 1809452"/>
              <a:gd name="connsiteX58" fmla="*/ 378286 w 6273521"/>
              <a:gd name="connsiteY58" fmla="*/ 206979 h 1809452"/>
              <a:gd name="connsiteX59" fmla="*/ 0 w 6273521"/>
              <a:gd name="connsiteY59" fmla="*/ 195741 h 1809452"/>
              <a:gd name="connsiteX60" fmla="*/ 0 w 6273521"/>
              <a:gd name="connsiteY60" fmla="*/ 137762 h 1809452"/>
              <a:gd name="connsiteX61" fmla="*/ 381365 w 6273521"/>
              <a:gd name="connsiteY61" fmla="*/ 148951 h 1809452"/>
              <a:gd name="connsiteX62" fmla="*/ 1500455 w 6273521"/>
              <a:gd name="connsiteY62" fmla="*/ 233834 h 1809452"/>
              <a:gd name="connsiteX63" fmla="*/ 2926079 w 6273521"/>
              <a:gd name="connsiteY63" fmla="*/ 295085 h 1809452"/>
              <a:gd name="connsiteX64" fmla="*/ 2763975 w 6273521"/>
              <a:gd name="connsiteY64" fmla="*/ 14890 h 180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273521" h="1809452">
                <a:moveTo>
                  <a:pt x="0" y="832798"/>
                </a:moveTo>
                <a:lnTo>
                  <a:pt x="190555" y="906283"/>
                </a:lnTo>
                <a:cubicBezTo>
                  <a:pt x="689903" y="1102054"/>
                  <a:pt x="1206673" y="1303812"/>
                  <a:pt x="1469713" y="1276603"/>
                </a:cubicBezTo>
                <a:cubicBezTo>
                  <a:pt x="1483768" y="1275067"/>
                  <a:pt x="1496966" y="1284076"/>
                  <a:pt x="1500783" y="1297391"/>
                </a:cubicBezTo>
                <a:cubicBezTo>
                  <a:pt x="1504602" y="1310705"/>
                  <a:pt x="1497762" y="1325203"/>
                  <a:pt x="1484862" y="1331371"/>
                </a:cubicBezTo>
                <a:cubicBezTo>
                  <a:pt x="1477314" y="1334790"/>
                  <a:pt x="1006313" y="1553308"/>
                  <a:pt x="386644" y="1718787"/>
                </a:cubicBezTo>
                <a:lnTo>
                  <a:pt x="0" y="1809452"/>
                </a:lnTo>
                <a:lnTo>
                  <a:pt x="0" y="1748292"/>
                </a:lnTo>
                <a:lnTo>
                  <a:pt x="161647" y="1715595"/>
                </a:lnTo>
                <a:cubicBezTo>
                  <a:pt x="683485" y="1594763"/>
                  <a:pt x="1131818" y="1419640"/>
                  <a:pt x="1338751" y="1332378"/>
                </a:cubicBezTo>
                <a:cubicBezTo>
                  <a:pt x="1050028" y="1304495"/>
                  <a:pt x="620244" y="1136149"/>
                  <a:pt x="169533" y="959738"/>
                </a:cubicBezTo>
                <a:lnTo>
                  <a:pt x="0" y="894321"/>
                </a:lnTo>
                <a:close/>
                <a:moveTo>
                  <a:pt x="3292635" y="0"/>
                </a:moveTo>
                <a:lnTo>
                  <a:pt x="3354590" y="0"/>
                </a:lnTo>
                <a:lnTo>
                  <a:pt x="3327575" y="173518"/>
                </a:lnTo>
                <a:cubicBezTo>
                  <a:pt x="3324420" y="303877"/>
                  <a:pt x="3355016" y="437075"/>
                  <a:pt x="3419301" y="570114"/>
                </a:cubicBezTo>
                <a:cubicBezTo>
                  <a:pt x="3576680" y="560393"/>
                  <a:pt x="3746294" y="533847"/>
                  <a:pt x="3919228" y="494664"/>
                </a:cubicBezTo>
                <a:cubicBezTo>
                  <a:pt x="3852761" y="451708"/>
                  <a:pt x="3801564" y="394122"/>
                  <a:pt x="3765399" y="322948"/>
                </a:cubicBezTo>
                <a:cubicBezTo>
                  <a:pt x="3726852" y="246218"/>
                  <a:pt x="3710754" y="169671"/>
                  <a:pt x="3716956" y="93715"/>
                </a:cubicBezTo>
                <a:lnTo>
                  <a:pt x="3738443" y="0"/>
                </a:lnTo>
                <a:lnTo>
                  <a:pt x="3802501" y="0"/>
                </a:lnTo>
                <a:lnTo>
                  <a:pt x="3781549" y="57301"/>
                </a:lnTo>
                <a:cubicBezTo>
                  <a:pt x="3766377" y="131820"/>
                  <a:pt x="3774910" y="212343"/>
                  <a:pt x="3817933" y="298043"/>
                </a:cubicBezTo>
                <a:cubicBezTo>
                  <a:pt x="3857583" y="377203"/>
                  <a:pt x="3919662" y="436504"/>
                  <a:pt x="4003118" y="475717"/>
                </a:cubicBezTo>
                <a:cubicBezTo>
                  <a:pt x="4354754" y="388536"/>
                  <a:pt x="4716801" y="252761"/>
                  <a:pt x="5024176" y="103865"/>
                </a:cubicBezTo>
                <a:lnTo>
                  <a:pt x="5224690" y="0"/>
                </a:lnTo>
                <a:lnTo>
                  <a:pt x="5332453" y="0"/>
                </a:lnTo>
                <a:lnTo>
                  <a:pt x="5203124" y="77820"/>
                </a:lnTo>
                <a:cubicBezTo>
                  <a:pt x="4961380" y="206416"/>
                  <a:pt x="4674862" y="328649"/>
                  <a:pt x="4378978" y="425790"/>
                </a:cubicBezTo>
                <a:cubicBezTo>
                  <a:pt x="4283690" y="456927"/>
                  <a:pt x="4190521" y="484584"/>
                  <a:pt x="4099941" y="508644"/>
                </a:cubicBezTo>
                <a:cubicBezTo>
                  <a:pt x="4541587" y="618993"/>
                  <a:pt x="5315135" y="308746"/>
                  <a:pt x="5837026" y="58384"/>
                </a:cubicBezTo>
                <a:lnTo>
                  <a:pt x="5956016" y="0"/>
                </a:lnTo>
                <a:lnTo>
                  <a:pt x="6088751" y="0"/>
                </a:lnTo>
                <a:lnTo>
                  <a:pt x="5857228" y="115550"/>
                </a:lnTo>
                <a:cubicBezTo>
                  <a:pt x="5319436" y="373982"/>
                  <a:pt x="4518814" y="692133"/>
                  <a:pt x="4060667" y="558778"/>
                </a:cubicBezTo>
                <a:cubicBezTo>
                  <a:pt x="4038095" y="552106"/>
                  <a:pt x="4016813" y="544622"/>
                  <a:pt x="3996707" y="535859"/>
                </a:cubicBezTo>
                <a:cubicBezTo>
                  <a:pt x="3799393" y="583088"/>
                  <a:pt x="3614781" y="613373"/>
                  <a:pt x="3447913" y="624969"/>
                </a:cubicBezTo>
                <a:cubicBezTo>
                  <a:pt x="3452566" y="633648"/>
                  <a:pt x="3457804" y="642673"/>
                  <a:pt x="3463041" y="651699"/>
                </a:cubicBezTo>
                <a:cubicBezTo>
                  <a:pt x="3630879" y="937504"/>
                  <a:pt x="3901353" y="1097849"/>
                  <a:pt x="4244784" y="1115535"/>
                </a:cubicBezTo>
                <a:cubicBezTo>
                  <a:pt x="4848448" y="1146285"/>
                  <a:pt x="5564946" y="739857"/>
                  <a:pt x="6166320" y="39835"/>
                </a:cubicBezTo>
                <a:lnTo>
                  <a:pt x="6199177" y="0"/>
                </a:lnTo>
                <a:lnTo>
                  <a:pt x="6273521" y="0"/>
                </a:lnTo>
                <a:lnTo>
                  <a:pt x="6165014" y="127897"/>
                </a:lnTo>
                <a:cubicBezTo>
                  <a:pt x="5560988" y="809769"/>
                  <a:pt x="4846737" y="1203196"/>
                  <a:pt x="4240608" y="1172661"/>
                </a:cubicBezTo>
                <a:cubicBezTo>
                  <a:pt x="3876573" y="1154208"/>
                  <a:pt x="3589742" y="984166"/>
                  <a:pt x="3411546" y="680773"/>
                </a:cubicBezTo>
                <a:cubicBezTo>
                  <a:pt x="3401186" y="663185"/>
                  <a:pt x="3391412" y="645944"/>
                  <a:pt x="3382689" y="628931"/>
                </a:cubicBezTo>
                <a:cubicBezTo>
                  <a:pt x="3147805" y="639281"/>
                  <a:pt x="2950280" y="611782"/>
                  <a:pt x="2804637" y="544781"/>
                </a:cubicBezTo>
                <a:cubicBezTo>
                  <a:pt x="2790025" y="538094"/>
                  <a:pt x="2783763" y="520960"/>
                  <a:pt x="2790602" y="506463"/>
                </a:cubicBezTo>
                <a:cubicBezTo>
                  <a:pt x="2797442" y="491967"/>
                  <a:pt x="2814791" y="485673"/>
                  <a:pt x="2829402" y="492362"/>
                </a:cubicBezTo>
                <a:cubicBezTo>
                  <a:pt x="2970372" y="556592"/>
                  <a:pt x="3152104" y="580649"/>
                  <a:pt x="3356068" y="574072"/>
                </a:cubicBezTo>
                <a:cubicBezTo>
                  <a:pt x="3257222" y="358574"/>
                  <a:pt x="3253003" y="167720"/>
                  <a:pt x="3289528" y="10619"/>
                </a:cubicBezTo>
                <a:close/>
                <a:moveTo>
                  <a:pt x="2760784" y="0"/>
                </a:moveTo>
                <a:lnTo>
                  <a:pt x="2821098" y="0"/>
                </a:lnTo>
                <a:lnTo>
                  <a:pt x="2847772" y="81557"/>
                </a:lnTo>
                <a:cubicBezTo>
                  <a:pt x="2912496" y="234553"/>
                  <a:pt x="3008527" y="286827"/>
                  <a:pt x="3014955" y="290144"/>
                </a:cubicBezTo>
                <a:cubicBezTo>
                  <a:pt x="3026292" y="295681"/>
                  <a:pt x="3032453" y="308411"/>
                  <a:pt x="3030069" y="320813"/>
                </a:cubicBezTo>
                <a:cubicBezTo>
                  <a:pt x="3027685" y="333216"/>
                  <a:pt x="3017584" y="342622"/>
                  <a:pt x="3005052" y="344270"/>
                </a:cubicBezTo>
                <a:cubicBezTo>
                  <a:pt x="2625328" y="394669"/>
                  <a:pt x="2101121" y="346783"/>
                  <a:pt x="1493935" y="291545"/>
                </a:cubicBezTo>
                <a:cubicBezTo>
                  <a:pt x="1147039" y="259963"/>
                  <a:pt x="765120" y="224937"/>
                  <a:pt x="378286" y="206979"/>
                </a:cubicBezTo>
                <a:lnTo>
                  <a:pt x="0" y="195741"/>
                </a:lnTo>
                <a:lnTo>
                  <a:pt x="0" y="137762"/>
                </a:lnTo>
                <a:lnTo>
                  <a:pt x="381365" y="148951"/>
                </a:lnTo>
                <a:cubicBezTo>
                  <a:pt x="769577" y="166818"/>
                  <a:pt x="1152330" y="201820"/>
                  <a:pt x="1500455" y="233834"/>
                </a:cubicBezTo>
                <a:cubicBezTo>
                  <a:pt x="2065975" y="285687"/>
                  <a:pt x="2559050" y="330510"/>
                  <a:pt x="2926079" y="295085"/>
                </a:cubicBezTo>
                <a:cubicBezTo>
                  <a:pt x="2874874" y="248200"/>
                  <a:pt x="2804554" y="161304"/>
                  <a:pt x="2763975" y="14890"/>
                </a:cubicBezTo>
                <a:close/>
              </a:path>
            </a:pathLst>
          </a:custGeom>
          <a:solidFill>
            <a:schemeClr val="accent6"/>
          </a:solidFill>
          <a:ln w="3249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0740CF-7AE9-6757-679C-EC8E27626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2572" y="5105965"/>
            <a:ext cx="4829428" cy="1752035"/>
          </a:xfrm>
          <a:custGeom>
            <a:avLst/>
            <a:gdLst>
              <a:gd name="connsiteX0" fmla="*/ 4455960 w 4829428"/>
              <a:gd name="connsiteY0" fmla="*/ 1024726 h 1752035"/>
              <a:gd name="connsiteX1" fmla="*/ 4760749 w 4829428"/>
              <a:gd name="connsiteY1" fmla="*/ 1193351 h 1752035"/>
              <a:gd name="connsiteX2" fmla="*/ 4749084 w 4829428"/>
              <a:gd name="connsiteY2" fmla="*/ 1640821 h 1752035"/>
              <a:gd name="connsiteX3" fmla="*/ 4829428 w 4829428"/>
              <a:gd name="connsiteY3" fmla="*/ 1635078 h 1752035"/>
              <a:gd name="connsiteX4" fmla="*/ 4829428 w 4829428"/>
              <a:gd name="connsiteY4" fmla="*/ 1686128 h 1752035"/>
              <a:gd name="connsiteX5" fmla="*/ 4800343 w 4829428"/>
              <a:gd name="connsiteY5" fmla="*/ 1687844 h 1752035"/>
              <a:gd name="connsiteX6" fmla="*/ 4716780 w 4829428"/>
              <a:gd name="connsiteY6" fmla="*/ 1701322 h 1752035"/>
              <a:gd name="connsiteX7" fmla="*/ 4686224 w 4829428"/>
              <a:gd name="connsiteY7" fmla="*/ 1752035 h 1752035"/>
              <a:gd name="connsiteX8" fmla="*/ 4624858 w 4829428"/>
              <a:gd name="connsiteY8" fmla="*/ 1752035 h 1752035"/>
              <a:gd name="connsiteX9" fmla="*/ 4647089 w 4829428"/>
              <a:gd name="connsiteY9" fmla="*/ 1717795 h 1752035"/>
              <a:gd name="connsiteX10" fmla="*/ 4545046 w 4829428"/>
              <a:gd name="connsiteY10" fmla="*/ 1752035 h 1752035"/>
              <a:gd name="connsiteX11" fmla="*/ 4398026 w 4829428"/>
              <a:gd name="connsiteY11" fmla="*/ 1752035 h 1752035"/>
              <a:gd name="connsiteX12" fmla="*/ 4472767 w 4829428"/>
              <a:gd name="connsiteY12" fmla="*/ 1718992 h 1752035"/>
              <a:gd name="connsiteX13" fmla="*/ 4681486 w 4829428"/>
              <a:gd name="connsiteY13" fmla="*/ 1654299 h 1752035"/>
              <a:gd name="connsiteX14" fmla="*/ 4715584 w 4829428"/>
              <a:gd name="connsiteY14" fmla="*/ 1224800 h 1752035"/>
              <a:gd name="connsiteX15" fmla="*/ 4453866 w 4829428"/>
              <a:gd name="connsiteY15" fmla="*/ 1078638 h 1752035"/>
              <a:gd name="connsiteX16" fmla="*/ 3563858 w 4829428"/>
              <a:gd name="connsiteY16" fmla="*/ 1703553 h 1752035"/>
              <a:gd name="connsiteX17" fmla="*/ 3522305 w 4829428"/>
              <a:gd name="connsiteY17" fmla="*/ 1752035 h 1752035"/>
              <a:gd name="connsiteX18" fmla="*/ 3452664 w 4829428"/>
              <a:gd name="connsiteY18" fmla="*/ 1752035 h 1752035"/>
              <a:gd name="connsiteX19" fmla="*/ 3558925 w 4829428"/>
              <a:gd name="connsiteY19" fmla="*/ 1629014 h 1752035"/>
              <a:gd name="connsiteX20" fmla="*/ 4455960 w 4829428"/>
              <a:gd name="connsiteY20" fmla="*/ 1024726 h 1752035"/>
              <a:gd name="connsiteX21" fmla="*/ 1124817 w 4829428"/>
              <a:gd name="connsiteY21" fmla="*/ 109720 h 1752035"/>
              <a:gd name="connsiteX22" fmla="*/ 1979996 w 4829428"/>
              <a:gd name="connsiteY22" fmla="*/ 1584405 h 1752035"/>
              <a:gd name="connsiteX23" fmla="*/ 2021044 w 4829428"/>
              <a:gd name="connsiteY23" fmla="*/ 1752035 h 1752035"/>
              <a:gd name="connsiteX24" fmla="*/ 1964528 w 4829428"/>
              <a:gd name="connsiteY24" fmla="*/ 1752035 h 1752035"/>
              <a:gd name="connsiteX25" fmla="*/ 1911055 w 4829428"/>
              <a:gd name="connsiteY25" fmla="*/ 1542179 h 1752035"/>
              <a:gd name="connsiteX26" fmla="*/ 1849850 w 4829428"/>
              <a:gd name="connsiteY26" fmla="*/ 1324836 h 1752035"/>
              <a:gd name="connsiteX27" fmla="*/ 1123321 w 4829428"/>
              <a:gd name="connsiteY27" fmla="*/ 163931 h 1752035"/>
              <a:gd name="connsiteX28" fmla="*/ 1021027 w 4829428"/>
              <a:gd name="connsiteY28" fmla="*/ 185796 h 1752035"/>
              <a:gd name="connsiteX29" fmla="*/ 842461 w 4829428"/>
              <a:gd name="connsiteY29" fmla="*/ 849213 h 1752035"/>
              <a:gd name="connsiteX30" fmla="*/ 1481875 w 4829428"/>
              <a:gd name="connsiteY30" fmla="*/ 1615962 h 1752035"/>
              <a:gd name="connsiteX31" fmla="*/ 1561445 w 4829428"/>
              <a:gd name="connsiteY31" fmla="*/ 1752035 h 1752035"/>
              <a:gd name="connsiteX32" fmla="*/ 1503516 w 4829428"/>
              <a:gd name="connsiteY32" fmla="*/ 1752035 h 1752035"/>
              <a:gd name="connsiteX33" fmla="*/ 1465686 w 4829428"/>
              <a:gd name="connsiteY33" fmla="*/ 1685111 h 1752035"/>
              <a:gd name="connsiteX34" fmla="*/ 863398 w 4829428"/>
              <a:gd name="connsiteY34" fmla="*/ 936370 h 1752035"/>
              <a:gd name="connsiteX35" fmla="*/ 1127925 w 4829428"/>
              <a:gd name="connsiteY35" fmla="*/ 1625054 h 1752035"/>
              <a:gd name="connsiteX36" fmla="*/ 1197434 w 4829428"/>
              <a:gd name="connsiteY36" fmla="*/ 1752035 h 1752035"/>
              <a:gd name="connsiteX37" fmla="*/ 1135626 w 4829428"/>
              <a:gd name="connsiteY37" fmla="*/ 1752035 h 1752035"/>
              <a:gd name="connsiteX38" fmla="*/ 1068838 w 4829428"/>
              <a:gd name="connsiteY38" fmla="*/ 1629117 h 1752035"/>
              <a:gd name="connsiteX39" fmla="*/ 794006 w 4829428"/>
              <a:gd name="connsiteY39" fmla="*/ 878265 h 1752035"/>
              <a:gd name="connsiteX40" fmla="*/ 354918 w 4829428"/>
              <a:gd name="connsiteY40" fmla="*/ 671004 h 1752035"/>
              <a:gd name="connsiteX41" fmla="*/ 142852 w 4829428"/>
              <a:gd name="connsiteY41" fmla="*/ 765949 h 1752035"/>
              <a:gd name="connsiteX42" fmla="*/ 53120 w 4829428"/>
              <a:gd name="connsiteY42" fmla="*/ 1039402 h 1752035"/>
              <a:gd name="connsiteX43" fmla="*/ 349811 w 4829428"/>
              <a:gd name="connsiteY43" fmla="*/ 1669800 h 1752035"/>
              <a:gd name="connsiteX44" fmla="*/ 414012 w 4829428"/>
              <a:gd name="connsiteY44" fmla="*/ 1752035 h 1752035"/>
              <a:gd name="connsiteX45" fmla="*/ 346836 w 4829428"/>
              <a:gd name="connsiteY45" fmla="*/ 1752035 h 1752035"/>
              <a:gd name="connsiteX46" fmla="*/ 218619 w 4829428"/>
              <a:gd name="connsiteY46" fmla="*/ 1572683 h 1752035"/>
              <a:gd name="connsiteX47" fmla="*/ 1375 w 4829428"/>
              <a:gd name="connsiteY47" fmla="*/ 1042697 h 1752035"/>
              <a:gd name="connsiteX48" fmla="*/ 105464 w 4829428"/>
              <a:gd name="connsiteY48" fmla="*/ 728809 h 1752035"/>
              <a:gd name="connsiteX49" fmla="*/ 356414 w 4829428"/>
              <a:gd name="connsiteY49" fmla="*/ 617092 h 1752035"/>
              <a:gd name="connsiteX50" fmla="*/ 780546 w 4829428"/>
              <a:gd name="connsiteY50" fmla="*/ 797996 h 1752035"/>
              <a:gd name="connsiteX51" fmla="*/ 1001585 w 4829428"/>
              <a:gd name="connsiteY51" fmla="*/ 136077 h 1752035"/>
              <a:gd name="connsiteX52" fmla="*/ 1124817 w 4829428"/>
              <a:gd name="connsiteY52" fmla="*/ 109720 h 1752035"/>
              <a:gd name="connsiteX53" fmla="*/ 2513267 w 4829428"/>
              <a:gd name="connsiteY53" fmla="*/ 698 h 1752035"/>
              <a:gd name="connsiteX54" fmla="*/ 2841087 w 4829428"/>
              <a:gd name="connsiteY54" fmla="*/ 515857 h 1752035"/>
              <a:gd name="connsiteX55" fmla="*/ 3308889 w 4829428"/>
              <a:gd name="connsiteY55" fmla="*/ 169622 h 1752035"/>
              <a:gd name="connsiteX56" fmla="*/ 3387553 w 4829428"/>
              <a:gd name="connsiteY56" fmla="*/ 178907 h 1752035"/>
              <a:gd name="connsiteX57" fmla="*/ 3598124 w 4829428"/>
              <a:gd name="connsiteY57" fmla="*/ 355918 h 1752035"/>
              <a:gd name="connsiteX58" fmla="*/ 3310211 w 4829428"/>
              <a:gd name="connsiteY58" fmla="*/ 1745626 h 1752035"/>
              <a:gd name="connsiteX59" fmla="*/ 3307307 w 4829428"/>
              <a:gd name="connsiteY59" fmla="*/ 1752035 h 1752035"/>
              <a:gd name="connsiteX60" fmla="*/ 3245877 w 4829428"/>
              <a:gd name="connsiteY60" fmla="*/ 1752035 h 1752035"/>
              <a:gd name="connsiteX61" fmla="*/ 3276249 w 4829428"/>
              <a:gd name="connsiteY61" fmla="*/ 1683389 h 1752035"/>
              <a:gd name="connsiteX62" fmla="*/ 3547575 w 4829428"/>
              <a:gd name="connsiteY62" fmla="*/ 377782 h 1752035"/>
              <a:gd name="connsiteX63" fmla="*/ 3373496 w 4829428"/>
              <a:gd name="connsiteY63" fmla="*/ 231321 h 1752035"/>
              <a:gd name="connsiteX64" fmla="*/ 3307393 w 4829428"/>
              <a:gd name="connsiteY64" fmla="*/ 223234 h 1752035"/>
              <a:gd name="connsiteX65" fmla="*/ 2850359 w 4829428"/>
              <a:gd name="connsiteY65" fmla="*/ 599720 h 1752035"/>
              <a:gd name="connsiteX66" fmla="*/ 2814653 w 4829428"/>
              <a:gd name="connsiteY66" fmla="*/ 1607276 h 1752035"/>
              <a:gd name="connsiteX67" fmla="*/ 2788183 w 4829428"/>
              <a:gd name="connsiteY67" fmla="*/ 1752035 h 1752035"/>
              <a:gd name="connsiteX68" fmla="*/ 2734710 w 4829428"/>
              <a:gd name="connsiteY68" fmla="*/ 1752035 h 1752035"/>
              <a:gd name="connsiteX69" fmla="*/ 2754720 w 4829428"/>
              <a:gd name="connsiteY69" fmla="*/ 1650293 h 1752035"/>
              <a:gd name="connsiteX70" fmla="*/ 2805792 w 4829428"/>
              <a:gd name="connsiteY70" fmla="*/ 680588 h 1752035"/>
              <a:gd name="connsiteX71" fmla="*/ 2485263 w 4829428"/>
              <a:gd name="connsiteY71" fmla="*/ 1622327 h 1752035"/>
              <a:gd name="connsiteX72" fmla="*/ 2463998 w 4829428"/>
              <a:gd name="connsiteY72" fmla="*/ 1752035 h 1752035"/>
              <a:gd name="connsiteX73" fmla="*/ 2408020 w 4829428"/>
              <a:gd name="connsiteY73" fmla="*/ 1752035 h 1752035"/>
              <a:gd name="connsiteX74" fmla="*/ 2441033 w 4829428"/>
              <a:gd name="connsiteY74" fmla="*/ 1565606 h 1752035"/>
              <a:gd name="connsiteX75" fmla="*/ 2795324 w 4829428"/>
              <a:gd name="connsiteY75" fmla="*/ 588039 h 1752035"/>
              <a:gd name="connsiteX76" fmla="*/ 2508481 w 4829428"/>
              <a:gd name="connsiteY76" fmla="*/ 54310 h 1752035"/>
              <a:gd name="connsiteX77" fmla="*/ 2283852 w 4829428"/>
              <a:gd name="connsiteY77" fmla="*/ 154347 h 1752035"/>
              <a:gd name="connsiteX78" fmla="*/ 2088397 w 4829428"/>
              <a:gd name="connsiteY78" fmla="*/ 1684289 h 1752035"/>
              <a:gd name="connsiteX79" fmla="*/ 2093358 w 4829428"/>
              <a:gd name="connsiteY79" fmla="*/ 1752035 h 1752035"/>
              <a:gd name="connsiteX80" fmla="*/ 2040376 w 4829428"/>
              <a:gd name="connsiteY80" fmla="*/ 1752035 h 1752035"/>
              <a:gd name="connsiteX81" fmla="*/ 2031734 w 4829428"/>
              <a:gd name="connsiteY81" fmla="*/ 1629065 h 1752035"/>
              <a:gd name="connsiteX82" fmla="*/ 2244969 w 4829428"/>
              <a:gd name="connsiteY82" fmla="*/ 119005 h 1752035"/>
              <a:gd name="connsiteX83" fmla="*/ 2513267 w 4829428"/>
              <a:gd name="connsiteY83" fmla="*/ 698 h 175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29428" h="1752035">
                <a:moveTo>
                  <a:pt x="4455960" y="1024726"/>
                </a:moveTo>
                <a:cubicBezTo>
                  <a:pt x="4578594" y="1024726"/>
                  <a:pt x="4681187" y="1081334"/>
                  <a:pt x="4760749" y="1193351"/>
                </a:cubicBezTo>
                <a:cubicBezTo>
                  <a:pt x="4840610" y="1305368"/>
                  <a:pt x="4836722" y="1455723"/>
                  <a:pt x="4749084" y="1640821"/>
                </a:cubicBezTo>
                <a:lnTo>
                  <a:pt x="4829428" y="1635078"/>
                </a:lnTo>
                <a:lnTo>
                  <a:pt x="4829428" y="1686128"/>
                </a:lnTo>
                <a:lnTo>
                  <a:pt x="4800343" y="1687844"/>
                </a:lnTo>
                <a:cubicBezTo>
                  <a:pt x="4773685" y="1690840"/>
                  <a:pt x="4745793" y="1695332"/>
                  <a:pt x="4716780" y="1701322"/>
                </a:cubicBezTo>
                <a:lnTo>
                  <a:pt x="4686224" y="1752035"/>
                </a:lnTo>
                <a:lnTo>
                  <a:pt x="4624858" y="1752035"/>
                </a:lnTo>
                <a:lnTo>
                  <a:pt x="4647089" y="1717795"/>
                </a:lnTo>
                <a:lnTo>
                  <a:pt x="4545046" y="1752035"/>
                </a:lnTo>
                <a:lnTo>
                  <a:pt x="4398026" y="1752035"/>
                </a:lnTo>
                <a:lnTo>
                  <a:pt x="4472767" y="1718992"/>
                </a:lnTo>
                <a:cubicBezTo>
                  <a:pt x="4544888" y="1691495"/>
                  <a:pt x="4615047" y="1669462"/>
                  <a:pt x="4681486" y="1654299"/>
                </a:cubicBezTo>
                <a:cubicBezTo>
                  <a:pt x="4776901" y="1471297"/>
                  <a:pt x="4788566" y="1326933"/>
                  <a:pt x="4715584" y="1224800"/>
                </a:cubicBezTo>
                <a:cubicBezTo>
                  <a:pt x="4645294" y="1126261"/>
                  <a:pt x="4559750" y="1078638"/>
                  <a:pt x="4453866" y="1078638"/>
                </a:cubicBezTo>
                <a:cubicBezTo>
                  <a:pt x="4191756" y="1078638"/>
                  <a:pt x="3857624" y="1372102"/>
                  <a:pt x="3563858" y="1703553"/>
                </a:cubicBezTo>
                <a:lnTo>
                  <a:pt x="3522305" y="1752035"/>
                </a:lnTo>
                <a:lnTo>
                  <a:pt x="3452664" y="1752035"/>
                </a:lnTo>
                <a:lnTo>
                  <a:pt x="3558925" y="1629014"/>
                </a:lnTo>
                <a:cubicBezTo>
                  <a:pt x="3852748" y="1304933"/>
                  <a:pt x="4185082" y="1024726"/>
                  <a:pt x="4455960" y="1024726"/>
                </a:cubicBezTo>
                <a:close/>
                <a:moveTo>
                  <a:pt x="1124817" y="109720"/>
                </a:moveTo>
                <a:cubicBezTo>
                  <a:pt x="1513729" y="109720"/>
                  <a:pt x="1804399" y="910482"/>
                  <a:pt x="1979996" y="1584405"/>
                </a:cubicBezTo>
                <a:lnTo>
                  <a:pt x="2021044" y="1752035"/>
                </a:lnTo>
                <a:lnTo>
                  <a:pt x="1964528" y="1752035"/>
                </a:lnTo>
                <a:lnTo>
                  <a:pt x="1911055" y="1542179"/>
                </a:lnTo>
                <a:cubicBezTo>
                  <a:pt x="1891874" y="1470375"/>
                  <a:pt x="1871461" y="1397543"/>
                  <a:pt x="1849850" y="1324836"/>
                </a:cubicBezTo>
                <a:cubicBezTo>
                  <a:pt x="1624025" y="565276"/>
                  <a:pt x="1372776" y="163931"/>
                  <a:pt x="1123321" y="163931"/>
                </a:cubicBezTo>
                <a:cubicBezTo>
                  <a:pt x="1089522" y="163931"/>
                  <a:pt x="1055125" y="171419"/>
                  <a:pt x="1021027" y="185796"/>
                </a:cubicBezTo>
                <a:cubicBezTo>
                  <a:pt x="784733" y="286431"/>
                  <a:pt x="792809" y="600020"/>
                  <a:pt x="842461" y="849213"/>
                </a:cubicBezTo>
                <a:cubicBezTo>
                  <a:pt x="1071128" y="1041050"/>
                  <a:pt x="1305402" y="1335320"/>
                  <a:pt x="1481875" y="1615962"/>
                </a:cubicBezTo>
                <a:lnTo>
                  <a:pt x="1561445" y="1752035"/>
                </a:lnTo>
                <a:lnTo>
                  <a:pt x="1503516" y="1752035"/>
                </a:lnTo>
                <a:lnTo>
                  <a:pt x="1465686" y="1685111"/>
                </a:lnTo>
                <a:cubicBezTo>
                  <a:pt x="1307421" y="1424574"/>
                  <a:pt x="1091616" y="1141685"/>
                  <a:pt x="863398" y="936370"/>
                </a:cubicBezTo>
                <a:cubicBezTo>
                  <a:pt x="915443" y="1146852"/>
                  <a:pt x="1008877" y="1389344"/>
                  <a:pt x="1127925" y="1625054"/>
                </a:cubicBezTo>
                <a:lnTo>
                  <a:pt x="1197434" y="1752035"/>
                </a:lnTo>
                <a:lnTo>
                  <a:pt x="1135626" y="1752035"/>
                </a:lnTo>
                <a:lnTo>
                  <a:pt x="1068838" y="1629117"/>
                </a:lnTo>
                <a:cubicBezTo>
                  <a:pt x="939540" y="1369314"/>
                  <a:pt x="841115" y="1102225"/>
                  <a:pt x="794006" y="878265"/>
                </a:cubicBezTo>
                <a:cubicBezTo>
                  <a:pt x="626506" y="740790"/>
                  <a:pt x="478748" y="671004"/>
                  <a:pt x="354918" y="671004"/>
                </a:cubicBezTo>
                <a:cubicBezTo>
                  <a:pt x="272963" y="671004"/>
                  <a:pt x="201776" y="703051"/>
                  <a:pt x="142852" y="765949"/>
                </a:cubicBezTo>
                <a:cubicBezTo>
                  <a:pt x="74357" y="839029"/>
                  <a:pt x="45044" y="928284"/>
                  <a:pt x="53120" y="1039402"/>
                </a:cubicBezTo>
                <a:cubicBezTo>
                  <a:pt x="65085" y="1207129"/>
                  <a:pt x="166197" y="1420601"/>
                  <a:pt x="349811" y="1669800"/>
                </a:cubicBezTo>
                <a:lnTo>
                  <a:pt x="414012" y="1752035"/>
                </a:lnTo>
                <a:lnTo>
                  <a:pt x="346836" y="1752035"/>
                </a:lnTo>
                <a:lnTo>
                  <a:pt x="218619" y="1572683"/>
                </a:lnTo>
                <a:cubicBezTo>
                  <a:pt x="96645" y="1386428"/>
                  <a:pt x="12816" y="1203422"/>
                  <a:pt x="1375" y="1042697"/>
                </a:cubicBezTo>
                <a:cubicBezTo>
                  <a:pt x="-7598" y="917801"/>
                  <a:pt x="27397" y="812073"/>
                  <a:pt x="105464" y="728809"/>
                </a:cubicBezTo>
                <a:cubicBezTo>
                  <a:pt x="174856" y="654830"/>
                  <a:pt x="259204" y="617092"/>
                  <a:pt x="356414" y="617092"/>
                </a:cubicBezTo>
                <a:cubicBezTo>
                  <a:pt x="480244" y="617092"/>
                  <a:pt x="622618" y="677892"/>
                  <a:pt x="780546" y="797996"/>
                </a:cubicBezTo>
                <a:cubicBezTo>
                  <a:pt x="723716" y="450264"/>
                  <a:pt x="799390" y="222036"/>
                  <a:pt x="1001585" y="136077"/>
                </a:cubicBezTo>
                <a:cubicBezTo>
                  <a:pt x="1042563" y="118705"/>
                  <a:pt x="1083840" y="109720"/>
                  <a:pt x="1124817" y="109720"/>
                </a:cubicBezTo>
                <a:close/>
                <a:moveTo>
                  <a:pt x="2513267" y="698"/>
                </a:moveTo>
                <a:cubicBezTo>
                  <a:pt x="2679271" y="10582"/>
                  <a:pt x="2792034" y="188192"/>
                  <a:pt x="2841087" y="515857"/>
                </a:cubicBezTo>
                <a:cubicBezTo>
                  <a:pt x="2989743" y="286132"/>
                  <a:pt x="3147072" y="169622"/>
                  <a:pt x="3308889" y="169622"/>
                </a:cubicBezTo>
                <a:cubicBezTo>
                  <a:pt x="3334911" y="169622"/>
                  <a:pt x="3361531" y="172917"/>
                  <a:pt x="3387553" y="178907"/>
                </a:cubicBezTo>
                <a:cubicBezTo>
                  <a:pt x="3486857" y="202868"/>
                  <a:pt x="3557446" y="262470"/>
                  <a:pt x="3598124" y="355918"/>
                </a:cubicBezTo>
                <a:cubicBezTo>
                  <a:pt x="3724870" y="649289"/>
                  <a:pt x="3529928" y="1240019"/>
                  <a:pt x="3310211" y="1745626"/>
                </a:cubicBezTo>
                <a:lnTo>
                  <a:pt x="3307307" y="1752035"/>
                </a:lnTo>
                <a:lnTo>
                  <a:pt x="3245877" y="1752035"/>
                </a:lnTo>
                <a:lnTo>
                  <a:pt x="3276249" y="1683389"/>
                </a:lnTo>
                <a:cubicBezTo>
                  <a:pt x="3484763" y="1196796"/>
                  <a:pt x="3663180" y="645396"/>
                  <a:pt x="3547575" y="377782"/>
                </a:cubicBezTo>
                <a:cubicBezTo>
                  <a:pt x="3513776" y="299310"/>
                  <a:pt x="3456647" y="251388"/>
                  <a:pt x="3373496" y="231321"/>
                </a:cubicBezTo>
                <a:cubicBezTo>
                  <a:pt x="3351661" y="225930"/>
                  <a:pt x="3329228" y="223234"/>
                  <a:pt x="3307393" y="223234"/>
                </a:cubicBezTo>
                <a:cubicBezTo>
                  <a:pt x="3115666" y="223234"/>
                  <a:pt x="2953850" y="426003"/>
                  <a:pt x="2850359" y="599720"/>
                </a:cubicBezTo>
                <a:cubicBezTo>
                  <a:pt x="2883111" y="898632"/>
                  <a:pt x="2864791" y="1277065"/>
                  <a:pt x="2814653" y="1607276"/>
                </a:cubicBezTo>
                <a:lnTo>
                  <a:pt x="2788183" y="1752035"/>
                </a:lnTo>
                <a:lnTo>
                  <a:pt x="2734710" y="1752035"/>
                </a:lnTo>
                <a:lnTo>
                  <a:pt x="2754720" y="1650293"/>
                </a:lnTo>
                <a:cubicBezTo>
                  <a:pt x="2805344" y="1346851"/>
                  <a:pt x="2830319" y="988336"/>
                  <a:pt x="2805792" y="680588"/>
                </a:cubicBezTo>
                <a:cubicBezTo>
                  <a:pt x="2655790" y="961230"/>
                  <a:pt x="2545869" y="1314953"/>
                  <a:pt x="2485263" y="1622327"/>
                </a:cubicBezTo>
                <a:lnTo>
                  <a:pt x="2463998" y="1752035"/>
                </a:lnTo>
                <a:lnTo>
                  <a:pt x="2408020" y="1752035"/>
                </a:lnTo>
                <a:lnTo>
                  <a:pt x="2441033" y="1565606"/>
                </a:lnTo>
                <a:cubicBezTo>
                  <a:pt x="2511771" y="1232363"/>
                  <a:pt x="2636648" y="860295"/>
                  <a:pt x="2795324" y="588039"/>
                </a:cubicBezTo>
                <a:cubicBezTo>
                  <a:pt x="2771994" y="389463"/>
                  <a:pt x="2703798" y="65991"/>
                  <a:pt x="2508481" y="54310"/>
                </a:cubicBezTo>
                <a:cubicBezTo>
                  <a:pt x="2418749" y="49218"/>
                  <a:pt x="2345767" y="81566"/>
                  <a:pt x="2283852" y="154347"/>
                </a:cubicBezTo>
                <a:cubicBezTo>
                  <a:pt x="2060588" y="415315"/>
                  <a:pt x="2052345" y="1116950"/>
                  <a:pt x="2088397" y="1684289"/>
                </a:cubicBezTo>
                <a:lnTo>
                  <a:pt x="2093358" y="1752035"/>
                </a:lnTo>
                <a:lnTo>
                  <a:pt x="2040376" y="1752035"/>
                </a:lnTo>
                <a:lnTo>
                  <a:pt x="2031734" y="1629065"/>
                </a:lnTo>
                <a:cubicBezTo>
                  <a:pt x="1999380" y="1064103"/>
                  <a:pt x="2016489" y="386319"/>
                  <a:pt x="2244969" y="119005"/>
                </a:cubicBezTo>
                <a:cubicBezTo>
                  <a:pt x="2317352" y="34243"/>
                  <a:pt x="2407084" y="-5892"/>
                  <a:pt x="2513267" y="698"/>
                </a:cubicBezTo>
                <a:close/>
              </a:path>
            </a:pathLst>
          </a:custGeom>
          <a:solidFill>
            <a:schemeClr val="accent6"/>
          </a:solidFill>
          <a:ln w="2549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02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28C6598-860E-F4E1-332F-AEAF702467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65" b="45620"/>
          <a:stretch>
            <a:fillRect/>
          </a:stretch>
        </p:blipFill>
        <p:spPr>
          <a:xfrm>
            <a:off x="0" y="2688430"/>
            <a:ext cx="4110278" cy="4169570"/>
          </a:xfrm>
          <a:custGeom>
            <a:avLst/>
            <a:gdLst>
              <a:gd name="connsiteX0" fmla="*/ 0 w 4110278"/>
              <a:gd name="connsiteY0" fmla="*/ 0 h 4169570"/>
              <a:gd name="connsiteX1" fmla="*/ 4110278 w 4110278"/>
              <a:gd name="connsiteY1" fmla="*/ 0 h 4169570"/>
              <a:gd name="connsiteX2" fmla="*/ 4110278 w 4110278"/>
              <a:gd name="connsiteY2" fmla="*/ 4169570 h 4169570"/>
              <a:gd name="connsiteX3" fmla="*/ 0 w 4110278"/>
              <a:gd name="connsiteY3" fmla="*/ 4169570 h 416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0278" h="4169570">
                <a:moveTo>
                  <a:pt x="0" y="0"/>
                </a:moveTo>
                <a:lnTo>
                  <a:pt x="4110278" y="0"/>
                </a:lnTo>
                <a:lnTo>
                  <a:pt x="4110278" y="4169570"/>
                </a:lnTo>
                <a:lnTo>
                  <a:pt x="0" y="4169570"/>
                </a:lnTo>
                <a:close/>
              </a:path>
            </a:pathLst>
          </a:cu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6E3F26-2C9E-4F51-3D92-34CA6E3517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CDE83-83FA-A133-CE06-9C1D686FFB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9FF92C-8FAD-CD3E-0822-F17927983D75}"/>
              </a:ext>
            </a:extLst>
          </p:cNvPr>
          <p:cNvSpPr/>
          <p:nvPr userDrawn="1"/>
        </p:nvSpPr>
        <p:spPr>
          <a:xfrm rot="10800000">
            <a:off x="11067543" y="889000"/>
            <a:ext cx="588318" cy="27569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346E0B-1A4F-0789-76A8-D01CD8082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625" y="889000"/>
            <a:ext cx="6096673" cy="3113248"/>
          </a:xfrm>
          <a:custGeom>
            <a:avLst/>
            <a:gdLst>
              <a:gd name="connsiteX0" fmla="*/ 4184742 w 6096673"/>
              <a:gd name="connsiteY0" fmla="*/ 0 h 3113248"/>
              <a:gd name="connsiteX1" fmla="*/ 5949070 w 6096673"/>
              <a:gd name="connsiteY1" fmla="*/ 0 h 3113248"/>
              <a:gd name="connsiteX2" fmla="*/ 5762021 w 6096673"/>
              <a:gd name="connsiteY2" fmla="*/ 54868 h 3113248"/>
              <a:gd name="connsiteX3" fmla="*/ 5206325 w 6096673"/>
              <a:gd name="connsiteY3" fmla="*/ 174570 h 3113248"/>
              <a:gd name="connsiteX4" fmla="*/ 4241053 w 6096673"/>
              <a:gd name="connsiteY4" fmla="*/ 36621 h 3113248"/>
              <a:gd name="connsiteX5" fmla="*/ 798938 w 6096673"/>
              <a:gd name="connsiteY5" fmla="*/ 0 h 3113248"/>
              <a:gd name="connsiteX6" fmla="*/ 4079731 w 6096673"/>
              <a:gd name="connsiteY6" fmla="*/ 0 h 3113248"/>
              <a:gd name="connsiteX7" fmla="*/ 4214823 w 6096673"/>
              <a:gd name="connsiteY7" fmla="*/ 87825 h 3113248"/>
              <a:gd name="connsiteX8" fmla="*/ 5213382 w 6096673"/>
              <a:gd name="connsiteY8" fmla="*/ 232031 h 3113248"/>
              <a:gd name="connsiteX9" fmla="*/ 6086247 w 6096673"/>
              <a:gd name="connsiteY9" fmla="*/ 20226 h 3113248"/>
              <a:gd name="connsiteX10" fmla="*/ 6096673 w 6096673"/>
              <a:gd name="connsiteY10" fmla="*/ 16969 h 3113248"/>
              <a:gd name="connsiteX11" fmla="*/ 6096673 w 6096673"/>
              <a:gd name="connsiteY11" fmla="*/ 3113248 h 3113248"/>
              <a:gd name="connsiteX12" fmla="*/ 0 w 6096673"/>
              <a:gd name="connsiteY12" fmla="*/ 3113248 h 3113248"/>
              <a:gd name="connsiteX13" fmla="*/ 0 w 6096673"/>
              <a:gd name="connsiteY13" fmla="*/ 328701 h 3113248"/>
              <a:gd name="connsiteX14" fmla="*/ 63130 w 6096673"/>
              <a:gd name="connsiteY14" fmla="*/ 345020 h 3113248"/>
              <a:gd name="connsiteX15" fmla="*/ 1493955 w 6096673"/>
              <a:gd name="connsiteY15" fmla="*/ 458811 h 3113248"/>
              <a:gd name="connsiteX16" fmla="*/ 1520616 w 6096673"/>
              <a:gd name="connsiteY16" fmla="*/ 435827 h 3113248"/>
              <a:gd name="connsiteX17" fmla="*/ 1505001 w 6096673"/>
              <a:gd name="connsiteY17" fmla="*/ 404367 h 3113248"/>
              <a:gd name="connsiteX18" fmla="*/ 909720 w 6096673"/>
              <a:gd name="connsiteY18" fmla="*/ 72299 h 3113248"/>
              <a:gd name="connsiteX19" fmla="*/ 0 w 6096673"/>
              <a:gd name="connsiteY19" fmla="*/ 0 h 3113248"/>
              <a:gd name="connsiteX20" fmla="*/ 697840 w 6096673"/>
              <a:gd name="connsiteY20" fmla="*/ 0 h 3113248"/>
              <a:gd name="connsiteX21" fmla="*/ 902748 w 6096673"/>
              <a:gd name="connsiteY21" fmla="*/ 136367 h 3113248"/>
              <a:gd name="connsiteX22" fmla="*/ 1382042 w 6096673"/>
              <a:gd name="connsiteY22" fmla="*/ 406507 h 3113248"/>
              <a:gd name="connsiteX23" fmla="*/ 15546 w 6096673"/>
              <a:gd name="connsiteY23" fmla="*/ 274293 h 3113248"/>
              <a:gd name="connsiteX24" fmla="*/ 0 w 6096673"/>
              <a:gd name="connsiteY24" fmla="*/ 270071 h 311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6673" h="3113248">
                <a:moveTo>
                  <a:pt x="4184742" y="0"/>
                </a:moveTo>
                <a:lnTo>
                  <a:pt x="5949070" y="0"/>
                </a:lnTo>
                <a:lnTo>
                  <a:pt x="5762021" y="54868"/>
                </a:lnTo>
                <a:cubicBezTo>
                  <a:pt x="5556817" y="111730"/>
                  <a:pt x="5358297" y="158489"/>
                  <a:pt x="5206325" y="174570"/>
                </a:cubicBezTo>
                <a:cubicBezTo>
                  <a:pt x="4825307" y="214797"/>
                  <a:pt x="4491585" y="167449"/>
                  <a:pt x="4241053" y="36621"/>
                </a:cubicBezTo>
                <a:close/>
                <a:moveTo>
                  <a:pt x="798938" y="0"/>
                </a:moveTo>
                <a:lnTo>
                  <a:pt x="4079731" y="0"/>
                </a:lnTo>
                <a:lnTo>
                  <a:pt x="4214823" y="87825"/>
                </a:lnTo>
                <a:cubicBezTo>
                  <a:pt x="4475534" y="223842"/>
                  <a:pt x="4821082" y="274137"/>
                  <a:pt x="5213382" y="232031"/>
                </a:cubicBezTo>
                <a:cubicBezTo>
                  <a:pt x="5445750" y="207220"/>
                  <a:pt x="5781209" y="113509"/>
                  <a:pt x="6086247" y="20226"/>
                </a:cubicBezTo>
                <a:lnTo>
                  <a:pt x="6096673" y="16969"/>
                </a:lnTo>
                <a:lnTo>
                  <a:pt x="6096673" y="3113248"/>
                </a:lnTo>
                <a:lnTo>
                  <a:pt x="0" y="3113248"/>
                </a:lnTo>
                <a:lnTo>
                  <a:pt x="0" y="328701"/>
                </a:lnTo>
                <a:lnTo>
                  <a:pt x="63130" y="345020"/>
                </a:lnTo>
                <a:cubicBezTo>
                  <a:pt x="486036" y="442346"/>
                  <a:pt x="959638" y="490582"/>
                  <a:pt x="1493955" y="458811"/>
                </a:cubicBezTo>
                <a:cubicBezTo>
                  <a:pt x="1507071" y="458048"/>
                  <a:pt x="1518057" y="448501"/>
                  <a:pt x="1520616" y="435827"/>
                </a:cubicBezTo>
                <a:cubicBezTo>
                  <a:pt x="1523175" y="423153"/>
                  <a:pt x="1516578" y="410157"/>
                  <a:pt x="1505001" y="404367"/>
                </a:cubicBezTo>
                <a:cubicBezTo>
                  <a:pt x="1500361" y="402170"/>
                  <a:pt x="1205953" y="256883"/>
                  <a:pt x="909720" y="72299"/>
                </a:cubicBezTo>
                <a:close/>
                <a:moveTo>
                  <a:pt x="0" y="0"/>
                </a:moveTo>
                <a:lnTo>
                  <a:pt x="697840" y="0"/>
                </a:lnTo>
                <a:lnTo>
                  <a:pt x="902748" y="136367"/>
                </a:lnTo>
                <a:cubicBezTo>
                  <a:pt x="1090890" y="252421"/>
                  <a:pt x="1274299" y="350747"/>
                  <a:pt x="1382042" y="406507"/>
                </a:cubicBezTo>
                <a:cubicBezTo>
                  <a:pt x="873052" y="426760"/>
                  <a:pt x="420607" y="373126"/>
                  <a:pt x="15546" y="274293"/>
                </a:cubicBezTo>
                <a:lnTo>
                  <a:pt x="0" y="27007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D29578-6C22-9832-3FCE-557D952C56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8598" y="-1"/>
            <a:ext cx="4156694" cy="6025376"/>
          </a:xfrm>
          <a:custGeom>
            <a:avLst/>
            <a:gdLst>
              <a:gd name="connsiteX0" fmla="*/ 0 w 4156694"/>
              <a:gd name="connsiteY0" fmla="*/ 642054 h 6025376"/>
              <a:gd name="connsiteX1" fmla="*/ 9185 w 4156694"/>
              <a:gd name="connsiteY1" fmla="*/ 642481 h 6025376"/>
              <a:gd name="connsiteX2" fmla="*/ 282456 w 4156694"/>
              <a:gd name="connsiteY2" fmla="*/ 673853 h 6025376"/>
              <a:gd name="connsiteX3" fmla="*/ 157732 w 4156694"/>
              <a:gd name="connsiteY3" fmla="*/ 711366 h 6025376"/>
              <a:gd name="connsiteX4" fmla="*/ 0 w 4156694"/>
              <a:gd name="connsiteY4" fmla="*/ 760984 h 6025376"/>
              <a:gd name="connsiteX5" fmla="*/ 452338 w 4156694"/>
              <a:gd name="connsiteY5" fmla="*/ 0 h 6025376"/>
              <a:gd name="connsiteX6" fmla="*/ 4156694 w 4156694"/>
              <a:gd name="connsiteY6" fmla="*/ 0 h 6025376"/>
              <a:gd name="connsiteX7" fmla="*/ 4156694 w 4156694"/>
              <a:gd name="connsiteY7" fmla="*/ 889001 h 6025376"/>
              <a:gd name="connsiteX8" fmla="*/ 3868945 w 4156694"/>
              <a:gd name="connsiteY8" fmla="*/ 889001 h 6025376"/>
              <a:gd name="connsiteX9" fmla="*/ 3868945 w 4156694"/>
              <a:gd name="connsiteY9" fmla="*/ 3645923 h 6025376"/>
              <a:gd name="connsiteX10" fmla="*/ 4156694 w 4156694"/>
              <a:gd name="connsiteY10" fmla="*/ 3645923 h 6025376"/>
              <a:gd name="connsiteX11" fmla="*/ 4156694 w 4156694"/>
              <a:gd name="connsiteY11" fmla="*/ 6025376 h 6025376"/>
              <a:gd name="connsiteX12" fmla="*/ 0 w 4156694"/>
              <a:gd name="connsiteY12" fmla="*/ 6025376 h 6025376"/>
              <a:gd name="connsiteX13" fmla="*/ 0 w 4156694"/>
              <a:gd name="connsiteY13" fmla="*/ 821849 h 6025376"/>
              <a:gd name="connsiteX14" fmla="*/ 10227 w 4156694"/>
              <a:gd name="connsiteY14" fmla="*/ 818654 h 6025376"/>
              <a:gd name="connsiteX15" fmla="*/ 418235 w 4156694"/>
              <a:gd name="connsiteY15" fmla="*/ 701973 h 6025376"/>
              <a:gd name="connsiteX16" fmla="*/ 447899 w 4156694"/>
              <a:gd name="connsiteY16" fmla="*/ 677819 h 6025376"/>
              <a:gd name="connsiteX17" fmla="*/ 427008 w 4156694"/>
              <a:gd name="connsiteY17" fmla="*/ 645899 h 6025376"/>
              <a:gd name="connsiteX18" fmla="*/ 104353 w 4156694"/>
              <a:gd name="connsiteY18" fmla="*/ 593607 h 6025376"/>
              <a:gd name="connsiteX19" fmla="*/ 0 w 4156694"/>
              <a:gd name="connsiteY19" fmla="*/ 586443 h 6025376"/>
              <a:gd name="connsiteX20" fmla="*/ 0 w 4156694"/>
              <a:gd name="connsiteY20" fmla="*/ 428257 h 6025376"/>
              <a:gd name="connsiteX21" fmla="*/ 119523 w 4156694"/>
              <a:gd name="connsiteY21" fmla="*/ 414173 h 6025376"/>
              <a:gd name="connsiteX22" fmla="*/ 505884 w 4156694"/>
              <a:gd name="connsiteY22" fmla="*/ 191846 h 6025376"/>
              <a:gd name="connsiteX23" fmla="*/ 492046 w 4156694"/>
              <a:gd name="connsiteY23" fmla="*/ 54439 h 6025376"/>
              <a:gd name="connsiteX24" fmla="*/ 0 w 4156694"/>
              <a:gd name="connsiteY24" fmla="*/ 0 h 6025376"/>
              <a:gd name="connsiteX25" fmla="*/ 372979 w 4156694"/>
              <a:gd name="connsiteY25" fmla="*/ 0 h 6025376"/>
              <a:gd name="connsiteX26" fmla="*/ 407555 w 4156694"/>
              <a:gd name="connsiteY26" fmla="*/ 31940 h 6025376"/>
              <a:gd name="connsiteX27" fmla="*/ 455757 w 4156694"/>
              <a:gd name="connsiteY27" fmla="*/ 123930 h 6025376"/>
              <a:gd name="connsiteX28" fmla="*/ 451568 w 4156694"/>
              <a:gd name="connsiteY28" fmla="*/ 171808 h 6025376"/>
              <a:gd name="connsiteX29" fmla="*/ 88471 w 4156694"/>
              <a:gd name="connsiteY29" fmla="*/ 361493 h 6025376"/>
              <a:gd name="connsiteX30" fmla="*/ 0 w 4156694"/>
              <a:gd name="connsiteY30" fmla="*/ 371335 h 602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56694" h="6025376">
                <a:moveTo>
                  <a:pt x="0" y="642054"/>
                </a:moveTo>
                <a:lnTo>
                  <a:pt x="9185" y="642481"/>
                </a:lnTo>
                <a:cubicBezTo>
                  <a:pt x="121985" y="649917"/>
                  <a:pt x="214583" y="662362"/>
                  <a:pt x="282456" y="673853"/>
                </a:cubicBezTo>
                <a:cubicBezTo>
                  <a:pt x="247498" y="683931"/>
                  <a:pt x="206045" y="696426"/>
                  <a:pt x="157732" y="711366"/>
                </a:cubicBezTo>
                <a:lnTo>
                  <a:pt x="0" y="760984"/>
                </a:lnTo>
                <a:close/>
                <a:moveTo>
                  <a:pt x="452338" y="0"/>
                </a:moveTo>
                <a:lnTo>
                  <a:pt x="4156694" y="0"/>
                </a:lnTo>
                <a:lnTo>
                  <a:pt x="4156694" y="889001"/>
                </a:lnTo>
                <a:lnTo>
                  <a:pt x="3868945" y="889001"/>
                </a:lnTo>
                <a:lnTo>
                  <a:pt x="3868945" y="3645923"/>
                </a:lnTo>
                <a:lnTo>
                  <a:pt x="4156694" y="3645923"/>
                </a:lnTo>
                <a:lnTo>
                  <a:pt x="4156694" y="6025376"/>
                </a:lnTo>
                <a:lnTo>
                  <a:pt x="0" y="6025376"/>
                </a:lnTo>
                <a:lnTo>
                  <a:pt x="0" y="821849"/>
                </a:lnTo>
                <a:lnTo>
                  <a:pt x="10227" y="818654"/>
                </a:lnTo>
                <a:cubicBezTo>
                  <a:pt x="202103" y="758059"/>
                  <a:pt x="383052" y="700806"/>
                  <a:pt x="418235" y="701973"/>
                </a:cubicBezTo>
                <a:cubicBezTo>
                  <a:pt x="432709" y="702285"/>
                  <a:pt x="445696" y="691957"/>
                  <a:pt x="447899" y="677819"/>
                </a:cubicBezTo>
                <a:cubicBezTo>
                  <a:pt x="450144" y="663208"/>
                  <a:pt x="441191" y="649527"/>
                  <a:pt x="427008" y="645899"/>
                </a:cubicBezTo>
                <a:cubicBezTo>
                  <a:pt x="424651" y="645215"/>
                  <a:pt x="305549" y="612941"/>
                  <a:pt x="104353" y="593607"/>
                </a:cubicBezTo>
                <a:lnTo>
                  <a:pt x="0" y="586443"/>
                </a:lnTo>
                <a:lnTo>
                  <a:pt x="0" y="428257"/>
                </a:lnTo>
                <a:lnTo>
                  <a:pt x="119523" y="414173"/>
                </a:lnTo>
                <a:cubicBezTo>
                  <a:pt x="332108" y="373592"/>
                  <a:pt x="469211" y="296113"/>
                  <a:pt x="505884" y="191846"/>
                </a:cubicBezTo>
                <a:cubicBezTo>
                  <a:pt x="521597" y="147603"/>
                  <a:pt x="516913" y="101695"/>
                  <a:pt x="492046" y="54439"/>
                </a:cubicBezTo>
                <a:close/>
                <a:moveTo>
                  <a:pt x="0" y="0"/>
                </a:moveTo>
                <a:lnTo>
                  <a:pt x="372979" y="0"/>
                </a:lnTo>
                <a:lnTo>
                  <a:pt x="407555" y="31940"/>
                </a:lnTo>
                <a:cubicBezTo>
                  <a:pt x="432254" y="61090"/>
                  <a:pt x="450778" y="92445"/>
                  <a:pt x="455757" y="123930"/>
                </a:cubicBezTo>
                <a:cubicBezTo>
                  <a:pt x="458226" y="139909"/>
                  <a:pt x="457295" y="156068"/>
                  <a:pt x="451568" y="171808"/>
                </a:cubicBezTo>
                <a:cubicBezTo>
                  <a:pt x="419057" y="263722"/>
                  <a:pt x="281031" y="327932"/>
                  <a:pt x="88471" y="361493"/>
                </a:cubicBezTo>
                <a:lnTo>
                  <a:pt x="0" y="37133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E1D190C-92A9-CB8A-DB68-AC6F3479E8C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2625" y="4275628"/>
            <a:ext cx="3635289" cy="25823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6E85203E-7D5D-9DBD-3D01-60DBE278D6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37215" y="4275628"/>
            <a:ext cx="2188003" cy="25823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6695D19-E13C-B1A2-C547-E4E388AFA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7713571" cy="1357531"/>
          </a:xfrm>
          <a:custGeom>
            <a:avLst/>
            <a:gdLst>
              <a:gd name="connsiteX0" fmla="*/ 5571805 w 7713571"/>
              <a:gd name="connsiteY0" fmla="*/ 0 h 1357531"/>
              <a:gd name="connsiteX1" fmla="*/ 5648320 w 7713571"/>
              <a:gd name="connsiteY1" fmla="*/ 0 h 1357531"/>
              <a:gd name="connsiteX2" fmla="*/ 5688264 w 7713571"/>
              <a:gd name="connsiteY2" fmla="*/ 42319 h 1357531"/>
              <a:gd name="connsiteX3" fmla="*/ 6105847 w 7713571"/>
              <a:gd name="connsiteY3" fmla="*/ 260248 h 1357531"/>
              <a:gd name="connsiteX4" fmla="*/ 7650165 w 7713571"/>
              <a:gd name="connsiteY4" fmla="*/ 171808 h 1357531"/>
              <a:gd name="connsiteX5" fmla="*/ 7654354 w 7713571"/>
              <a:gd name="connsiteY5" fmla="*/ 123930 h 1357531"/>
              <a:gd name="connsiteX6" fmla="*/ 7606152 w 7713571"/>
              <a:gd name="connsiteY6" fmla="*/ 31940 h 1357531"/>
              <a:gd name="connsiteX7" fmla="*/ 7571576 w 7713571"/>
              <a:gd name="connsiteY7" fmla="*/ 0 h 1357531"/>
              <a:gd name="connsiteX8" fmla="*/ 7650935 w 7713571"/>
              <a:gd name="connsiteY8" fmla="*/ 0 h 1357531"/>
              <a:gd name="connsiteX9" fmla="*/ 7690643 w 7713571"/>
              <a:gd name="connsiteY9" fmla="*/ 54439 h 1357531"/>
              <a:gd name="connsiteX10" fmla="*/ 7704481 w 7713571"/>
              <a:gd name="connsiteY10" fmla="*/ 191846 h 1357531"/>
              <a:gd name="connsiteX11" fmla="*/ 7081297 w 7713571"/>
              <a:gd name="connsiteY11" fmla="*/ 442079 h 1357531"/>
              <a:gd name="connsiteX12" fmla="*/ 6087439 w 7713571"/>
              <a:gd name="connsiteY12" fmla="*/ 315958 h 1357531"/>
              <a:gd name="connsiteX13" fmla="*/ 5602094 w 7713571"/>
              <a:gd name="connsiteY13" fmla="*/ 40392 h 1357531"/>
              <a:gd name="connsiteX14" fmla="*/ 4566844 w 7713571"/>
              <a:gd name="connsiteY14" fmla="*/ 0 h 1357531"/>
              <a:gd name="connsiteX15" fmla="*/ 4625618 w 7713571"/>
              <a:gd name="connsiteY15" fmla="*/ 0 h 1357531"/>
              <a:gd name="connsiteX16" fmla="*/ 4611665 w 7713571"/>
              <a:gd name="connsiteY16" fmla="*/ 87011 h 1357531"/>
              <a:gd name="connsiteX17" fmla="*/ 4634932 w 7713571"/>
              <a:gd name="connsiteY17" fmla="*/ 377083 h 1357531"/>
              <a:gd name="connsiteX18" fmla="*/ 5073677 w 7713571"/>
              <a:gd name="connsiteY18" fmla="*/ 925622 h 1357531"/>
              <a:gd name="connsiteX19" fmla="*/ 6038949 w 7713571"/>
              <a:gd name="connsiteY19" fmla="*/ 1063571 h 1357531"/>
              <a:gd name="connsiteX20" fmla="*/ 7190445 w 7713571"/>
              <a:gd name="connsiteY20" fmla="*/ 763548 h 1357531"/>
              <a:gd name="connsiteX21" fmla="*/ 7481053 w 7713571"/>
              <a:gd name="connsiteY21" fmla="*/ 673853 h 1357531"/>
              <a:gd name="connsiteX22" fmla="*/ 6496393 w 7713571"/>
              <a:gd name="connsiteY22" fmla="*/ 674644 h 1357531"/>
              <a:gd name="connsiteX23" fmla="*/ 5209688 w 7713571"/>
              <a:gd name="connsiteY23" fmla="*/ 205251 h 1357531"/>
              <a:gd name="connsiteX24" fmla="*/ 5115007 w 7713571"/>
              <a:gd name="connsiteY24" fmla="*/ 64592 h 1357531"/>
              <a:gd name="connsiteX25" fmla="*/ 5084462 w 7713571"/>
              <a:gd name="connsiteY25" fmla="*/ 0 h 1357531"/>
              <a:gd name="connsiteX26" fmla="*/ 5147361 w 7713571"/>
              <a:gd name="connsiteY26" fmla="*/ 0 h 1357531"/>
              <a:gd name="connsiteX27" fmla="*/ 5255300 w 7713571"/>
              <a:gd name="connsiteY27" fmla="*/ 170072 h 1357531"/>
              <a:gd name="connsiteX28" fmla="*/ 6487732 w 7713571"/>
              <a:gd name="connsiteY28" fmla="*/ 618953 h 1357531"/>
              <a:gd name="connsiteX29" fmla="*/ 7625605 w 7713571"/>
              <a:gd name="connsiteY29" fmla="*/ 645899 h 1357531"/>
              <a:gd name="connsiteX30" fmla="*/ 7646496 w 7713571"/>
              <a:gd name="connsiteY30" fmla="*/ 677819 h 1357531"/>
              <a:gd name="connsiteX31" fmla="*/ 7616832 w 7713571"/>
              <a:gd name="connsiteY31" fmla="*/ 701973 h 1357531"/>
              <a:gd name="connsiteX32" fmla="*/ 7208824 w 7713571"/>
              <a:gd name="connsiteY32" fmla="*/ 818654 h 1357531"/>
              <a:gd name="connsiteX33" fmla="*/ 6046006 w 7713571"/>
              <a:gd name="connsiteY33" fmla="*/ 1121032 h 1357531"/>
              <a:gd name="connsiteX34" fmla="*/ 5047447 w 7713571"/>
              <a:gd name="connsiteY34" fmla="*/ 976826 h 1357531"/>
              <a:gd name="connsiteX35" fmla="*/ 4578755 w 7713571"/>
              <a:gd name="connsiteY35" fmla="*/ 389364 h 1357531"/>
              <a:gd name="connsiteX36" fmla="*/ 4556877 w 7713571"/>
              <a:gd name="connsiteY36" fmla="*/ 57709 h 1357531"/>
              <a:gd name="connsiteX37" fmla="*/ 441542 w 7713571"/>
              <a:gd name="connsiteY37" fmla="*/ 0 h 1357531"/>
              <a:gd name="connsiteX38" fmla="*/ 539075 w 7713571"/>
              <a:gd name="connsiteY38" fmla="*/ 0 h 1357531"/>
              <a:gd name="connsiteX39" fmla="*/ 630423 w 7713571"/>
              <a:gd name="connsiteY39" fmla="*/ 66858 h 1357531"/>
              <a:gd name="connsiteX40" fmla="*/ 916006 w 7713571"/>
              <a:gd name="connsiteY40" fmla="*/ 11117 h 1357531"/>
              <a:gd name="connsiteX41" fmla="*/ 950608 w 7713571"/>
              <a:gd name="connsiteY41" fmla="*/ 0 h 1357531"/>
              <a:gd name="connsiteX42" fmla="*/ 1110039 w 7713571"/>
              <a:gd name="connsiteY42" fmla="*/ 0 h 1357531"/>
              <a:gd name="connsiteX43" fmla="*/ 964297 w 7713571"/>
              <a:gd name="connsiteY43" fmla="*/ 55825 h 1357531"/>
              <a:gd name="connsiteX44" fmla="*/ 691968 w 7713571"/>
              <a:gd name="connsiteY44" fmla="*/ 114755 h 1357531"/>
              <a:gd name="connsiteX45" fmla="*/ 1038424 w 7713571"/>
              <a:gd name="connsiteY45" fmla="*/ 397755 h 1357531"/>
              <a:gd name="connsiteX46" fmla="*/ 1798477 w 7713571"/>
              <a:gd name="connsiteY46" fmla="*/ 312351 h 1357531"/>
              <a:gd name="connsiteX47" fmla="*/ 2552643 w 7713571"/>
              <a:gd name="connsiteY47" fmla="*/ 158185 h 1357531"/>
              <a:gd name="connsiteX48" fmla="*/ 3195717 w 7713571"/>
              <a:gd name="connsiteY48" fmla="*/ 0 h 1357531"/>
              <a:gd name="connsiteX49" fmla="*/ 3434916 w 7713571"/>
              <a:gd name="connsiteY49" fmla="*/ 0 h 1357531"/>
              <a:gd name="connsiteX50" fmla="*/ 3278720 w 7713571"/>
              <a:gd name="connsiteY50" fmla="*/ 39179 h 1357531"/>
              <a:gd name="connsiteX51" fmla="*/ 1808974 w 7713571"/>
              <a:gd name="connsiteY51" fmla="*/ 369158 h 1357531"/>
              <a:gd name="connsiteX52" fmla="*/ 1100389 w 7713571"/>
              <a:gd name="connsiteY52" fmla="*/ 451899 h 1357531"/>
              <a:gd name="connsiteX53" fmla="*/ 1269351 w 7713571"/>
              <a:gd name="connsiteY53" fmla="*/ 609027 h 1357531"/>
              <a:gd name="connsiteX54" fmla="*/ 2337625 w 7713571"/>
              <a:gd name="connsiteY54" fmla="*/ 1293368 h 1357531"/>
              <a:gd name="connsiteX55" fmla="*/ 2353240 w 7713571"/>
              <a:gd name="connsiteY55" fmla="*/ 1324828 h 1357531"/>
              <a:gd name="connsiteX56" fmla="*/ 2326579 w 7713571"/>
              <a:gd name="connsiteY56" fmla="*/ 1347812 h 1357531"/>
              <a:gd name="connsiteX57" fmla="*/ 187108 w 7713571"/>
              <a:gd name="connsiteY57" fmla="*/ 1012495 h 1357531"/>
              <a:gd name="connsiteX58" fmla="*/ 0 w 7713571"/>
              <a:gd name="connsiteY58" fmla="*/ 928878 h 1357531"/>
              <a:gd name="connsiteX59" fmla="*/ 0 w 7713571"/>
              <a:gd name="connsiteY59" fmla="*/ 866283 h 1357531"/>
              <a:gd name="connsiteX60" fmla="*/ 168255 w 7713571"/>
              <a:gd name="connsiteY60" fmla="*/ 942777 h 1357531"/>
              <a:gd name="connsiteX61" fmla="*/ 2214666 w 7713571"/>
              <a:gd name="connsiteY61" fmla="*/ 1295508 h 1357531"/>
              <a:gd name="connsiteX62" fmla="*/ 1227682 w 7713571"/>
              <a:gd name="connsiteY62" fmla="*/ 648850 h 1357531"/>
              <a:gd name="connsiteX63" fmla="*/ 1019329 w 7713571"/>
              <a:gd name="connsiteY63" fmla="*/ 455793 h 1357531"/>
              <a:gd name="connsiteX64" fmla="*/ 199458 w 7713571"/>
              <a:gd name="connsiteY64" fmla="*/ 427810 h 1357531"/>
              <a:gd name="connsiteX65" fmla="*/ 0 w 7713571"/>
              <a:gd name="connsiteY65" fmla="*/ 396011 h 1357531"/>
              <a:gd name="connsiteX66" fmla="*/ 0 w 7713571"/>
              <a:gd name="connsiteY66" fmla="*/ 338058 h 1357531"/>
              <a:gd name="connsiteX67" fmla="*/ 182496 w 7713571"/>
              <a:gd name="connsiteY67" fmla="*/ 368267 h 1357531"/>
              <a:gd name="connsiteX68" fmla="*/ 956446 w 7713571"/>
              <a:gd name="connsiteY68" fmla="*/ 401092 h 1357531"/>
              <a:gd name="connsiteX69" fmla="*/ 614247 w 7713571"/>
              <a:gd name="connsiteY69" fmla="*/ 124674 h 1357531"/>
              <a:gd name="connsiteX70" fmla="*/ 217387 w 7713571"/>
              <a:gd name="connsiteY70" fmla="*/ 141542 h 1357531"/>
              <a:gd name="connsiteX71" fmla="*/ 0 w 7713571"/>
              <a:gd name="connsiteY71" fmla="*/ 124034 h 1357531"/>
              <a:gd name="connsiteX72" fmla="*/ 0 w 7713571"/>
              <a:gd name="connsiteY72" fmla="*/ 68267 h 1357531"/>
              <a:gd name="connsiteX73" fmla="*/ 47785 w 7713571"/>
              <a:gd name="connsiteY73" fmla="*/ 74821 h 1357531"/>
              <a:gd name="connsiteX74" fmla="*/ 547904 w 7713571"/>
              <a:gd name="connsiteY74" fmla="*/ 76357 h 135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713571" h="1357531">
                <a:moveTo>
                  <a:pt x="5571805" y="0"/>
                </a:moveTo>
                <a:lnTo>
                  <a:pt x="5648320" y="0"/>
                </a:lnTo>
                <a:lnTo>
                  <a:pt x="5688264" y="42319"/>
                </a:lnTo>
                <a:cubicBezTo>
                  <a:pt x="5809496" y="147623"/>
                  <a:pt x="5977350" y="217957"/>
                  <a:pt x="6105847" y="260248"/>
                </a:cubicBezTo>
                <a:cubicBezTo>
                  <a:pt x="6726443" y="465010"/>
                  <a:pt x="7563469" y="416912"/>
                  <a:pt x="7650165" y="171808"/>
                </a:cubicBezTo>
                <a:cubicBezTo>
                  <a:pt x="7655892" y="156068"/>
                  <a:pt x="7656823" y="139909"/>
                  <a:pt x="7654354" y="123930"/>
                </a:cubicBezTo>
                <a:cubicBezTo>
                  <a:pt x="7649375" y="92445"/>
                  <a:pt x="7630851" y="61090"/>
                  <a:pt x="7606152" y="31940"/>
                </a:cubicBezTo>
                <a:lnTo>
                  <a:pt x="7571576" y="0"/>
                </a:lnTo>
                <a:lnTo>
                  <a:pt x="7650935" y="0"/>
                </a:lnTo>
                <a:lnTo>
                  <a:pt x="7690643" y="54439"/>
                </a:lnTo>
                <a:cubicBezTo>
                  <a:pt x="7715510" y="101695"/>
                  <a:pt x="7720194" y="147603"/>
                  <a:pt x="7704481" y="191846"/>
                </a:cubicBezTo>
                <a:cubicBezTo>
                  <a:pt x="7655583" y="330869"/>
                  <a:pt x="7428144" y="422268"/>
                  <a:pt x="7081297" y="442079"/>
                </a:cubicBezTo>
                <a:cubicBezTo>
                  <a:pt x="6755324" y="460849"/>
                  <a:pt x="6383898" y="413546"/>
                  <a:pt x="6087439" y="315958"/>
                </a:cubicBezTo>
                <a:cubicBezTo>
                  <a:pt x="5873225" y="245151"/>
                  <a:pt x="5705588" y="150235"/>
                  <a:pt x="5602094" y="40392"/>
                </a:cubicBezTo>
                <a:close/>
                <a:moveTo>
                  <a:pt x="4566844" y="0"/>
                </a:moveTo>
                <a:lnTo>
                  <a:pt x="4625618" y="0"/>
                </a:lnTo>
                <a:lnTo>
                  <a:pt x="4611665" y="87011"/>
                </a:lnTo>
                <a:cubicBezTo>
                  <a:pt x="4605196" y="166903"/>
                  <a:pt x="4610240" y="262909"/>
                  <a:pt x="4634932" y="377083"/>
                </a:cubicBezTo>
                <a:cubicBezTo>
                  <a:pt x="4685852" y="612731"/>
                  <a:pt x="4837957" y="802299"/>
                  <a:pt x="5073677" y="925622"/>
                </a:cubicBezTo>
                <a:cubicBezTo>
                  <a:pt x="5324209" y="1056450"/>
                  <a:pt x="5657931" y="1103798"/>
                  <a:pt x="6038949" y="1063571"/>
                </a:cubicBezTo>
                <a:cubicBezTo>
                  <a:pt x="6342892" y="1031409"/>
                  <a:pt x="6833028" y="876535"/>
                  <a:pt x="7190445" y="763548"/>
                </a:cubicBezTo>
                <a:cubicBezTo>
                  <a:pt x="7315240" y="723833"/>
                  <a:pt x="7411137" y="694009"/>
                  <a:pt x="7481053" y="673853"/>
                </a:cubicBezTo>
                <a:cubicBezTo>
                  <a:pt x="7300059" y="643211"/>
                  <a:pt x="6943236" y="605783"/>
                  <a:pt x="6496393" y="674644"/>
                </a:cubicBezTo>
                <a:cubicBezTo>
                  <a:pt x="6107356" y="734709"/>
                  <a:pt x="5523996" y="590524"/>
                  <a:pt x="5209688" y="205251"/>
                </a:cubicBezTo>
                <a:cubicBezTo>
                  <a:pt x="5176618" y="164741"/>
                  <a:pt x="5143896" y="117842"/>
                  <a:pt x="5115007" y="64592"/>
                </a:cubicBezTo>
                <a:lnTo>
                  <a:pt x="5084462" y="0"/>
                </a:lnTo>
                <a:lnTo>
                  <a:pt x="5147361" y="0"/>
                </a:lnTo>
                <a:lnTo>
                  <a:pt x="5255300" y="170072"/>
                </a:lnTo>
                <a:cubicBezTo>
                  <a:pt x="5544672" y="525460"/>
                  <a:pt x="6109455" y="677571"/>
                  <a:pt x="6487732" y="618953"/>
                </a:cubicBezTo>
                <a:cubicBezTo>
                  <a:pt x="7149196" y="516804"/>
                  <a:pt x="7620891" y="644531"/>
                  <a:pt x="7625605" y="645899"/>
                </a:cubicBezTo>
                <a:cubicBezTo>
                  <a:pt x="7639788" y="649527"/>
                  <a:pt x="7648741" y="663208"/>
                  <a:pt x="7646496" y="677819"/>
                </a:cubicBezTo>
                <a:cubicBezTo>
                  <a:pt x="7644293" y="691957"/>
                  <a:pt x="7631306" y="702285"/>
                  <a:pt x="7616832" y="701973"/>
                </a:cubicBezTo>
                <a:cubicBezTo>
                  <a:pt x="7581649" y="700806"/>
                  <a:pt x="7400700" y="758059"/>
                  <a:pt x="7208824" y="818654"/>
                </a:cubicBezTo>
                <a:cubicBezTo>
                  <a:pt x="6848927" y="932380"/>
                  <a:pt x="6355829" y="1087951"/>
                  <a:pt x="6046006" y="1121032"/>
                </a:cubicBezTo>
                <a:cubicBezTo>
                  <a:pt x="5653706" y="1163138"/>
                  <a:pt x="5308158" y="1112843"/>
                  <a:pt x="5047447" y="976826"/>
                </a:cubicBezTo>
                <a:cubicBezTo>
                  <a:pt x="4795518" y="845399"/>
                  <a:pt x="4633500" y="642066"/>
                  <a:pt x="4578755" y="389364"/>
                </a:cubicBezTo>
                <a:cubicBezTo>
                  <a:pt x="4550215" y="257717"/>
                  <a:pt x="4546605" y="147999"/>
                  <a:pt x="4556877" y="57709"/>
                </a:cubicBezTo>
                <a:close/>
                <a:moveTo>
                  <a:pt x="441542" y="0"/>
                </a:moveTo>
                <a:lnTo>
                  <a:pt x="539075" y="0"/>
                </a:lnTo>
                <a:lnTo>
                  <a:pt x="630423" y="66858"/>
                </a:lnTo>
                <a:cubicBezTo>
                  <a:pt x="728903" y="54457"/>
                  <a:pt x="825253" y="36017"/>
                  <a:pt x="916006" y="11117"/>
                </a:cubicBezTo>
                <a:lnTo>
                  <a:pt x="950608" y="0"/>
                </a:lnTo>
                <a:lnTo>
                  <a:pt x="1110039" y="0"/>
                </a:lnTo>
                <a:lnTo>
                  <a:pt x="964297" y="55825"/>
                </a:lnTo>
                <a:cubicBezTo>
                  <a:pt x="879853" y="80441"/>
                  <a:pt x="788216" y="100248"/>
                  <a:pt x="691968" y="114755"/>
                </a:cubicBezTo>
                <a:cubicBezTo>
                  <a:pt x="820129" y="213382"/>
                  <a:pt x="939133" y="311686"/>
                  <a:pt x="1038424" y="397755"/>
                </a:cubicBezTo>
                <a:cubicBezTo>
                  <a:pt x="1272451" y="385748"/>
                  <a:pt x="1526157" y="358744"/>
                  <a:pt x="1798477" y="312351"/>
                </a:cubicBezTo>
                <a:cubicBezTo>
                  <a:pt x="2051894" y="269320"/>
                  <a:pt x="2305894" y="215473"/>
                  <a:pt x="2552643" y="158185"/>
                </a:cubicBezTo>
                <a:lnTo>
                  <a:pt x="3195717" y="0"/>
                </a:lnTo>
                <a:lnTo>
                  <a:pt x="3434916" y="0"/>
                </a:lnTo>
                <a:lnTo>
                  <a:pt x="3278720" y="39179"/>
                </a:lnTo>
                <a:cubicBezTo>
                  <a:pt x="2828376" y="153589"/>
                  <a:pt x="2318247" y="282831"/>
                  <a:pt x="1808974" y="369158"/>
                </a:cubicBezTo>
                <a:cubicBezTo>
                  <a:pt x="1556777" y="412057"/>
                  <a:pt x="1320506" y="438675"/>
                  <a:pt x="1100389" y="451899"/>
                </a:cubicBezTo>
                <a:cubicBezTo>
                  <a:pt x="1171682" y="515457"/>
                  <a:pt x="1229769" y="569739"/>
                  <a:pt x="1269351" y="609027"/>
                </a:cubicBezTo>
                <a:cubicBezTo>
                  <a:pt x="1580971" y="920027"/>
                  <a:pt x="2330200" y="1289853"/>
                  <a:pt x="2337625" y="1293368"/>
                </a:cubicBezTo>
                <a:cubicBezTo>
                  <a:pt x="2349202" y="1299158"/>
                  <a:pt x="2355799" y="1312154"/>
                  <a:pt x="2353240" y="1324828"/>
                </a:cubicBezTo>
                <a:cubicBezTo>
                  <a:pt x="2350681" y="1337502"/>
                  <a:pt x="2339695" y="1347049"/>
                  <a:pt x="2326579" y="1347812"/>
                </a:cubicBezTo>
                <a:cubicBezTo>
                  <a:pt x="1471671" y="1398645"/>
                  <a:pt x="772196" y="1244661"/>
                  <a:pt x="187108" y="1012495"/>
                </a:cubicBezTo>
                <a:lnTo>
                  <a:pt x="0" y="928878"/>
                </a:lnTo>
                <a:lnTo>
                  <a:pt x="0" y="866283"/>
                </a:lnTo>
                <a:lnTo>
                  <a:pt x="168255" y="942777"/>
                </a:lnTo>
                <a:cubicBezTo>
                  <a:pt x="730653" y="1171167"/>
                  <a:pt x="1400281" y="1327913"/>
                  <a:pt x="2214666" y="1295508"/>
                </a:cubicBezTo>
                <a:cubicBezTo>
                  <a:pt x="1999180" y="1183987"/>
                  <a:pt x="1481028" y="902207"/>
                  <a:pt x="1227682" y="648850"/>
                </a:cubicBezTo>
                <a:cubicBezTo>
                  <a:pt x="1173912" y="594945"/>
                  <a:pt x="1102827" y="529017"/>
                  <a:pt x="1019329" y="455793"/>
                </a:cubicBezTo>
                <a:cubicBezTo>
                  <a:pt x="711754" y="470083"/>
                  <a:pt x="437745" y="458090"/>
                  <a:pt x="199458" y="427810"/>
                </a:cubicBezTo>
                <a:lnTo>
                  <a:pt x="0" y="396011"/>
                </a:lnTo>
                <a:lnTo>
                  <a:pt x="0" y="338058"/>
                </a:lnTo>
                <a:lnTo>
                  <a:pt x="182496" y="368267"/>
                </a:lnTo>
                <a:cubicBezTo>
                  <a:pt x="407454" y="398335"/>
                  <a:pt x="666050" y="411690"/>
                  <a:pt x="956446" y="401092"/>
                </a:cubicBezTo>
                <a:cubicBezTo>
                  <a:pt x="853921" y="313306"/>
                  <a:pt x="736586" y="218015"/>
                  <a:pt x="614247" y="124674"/>
                </a:cubicBezTo>
                <a:cubicBezTo>
                  <a:pt x="486769" y="139794"/>
                  <a:pt x="352362" y="145708"/>
                  <a:pt x="217387" y="141542"/>
                </a:cubicBezTo>
                <a:lnTo>
                  <a:pt x="0" y="124034"/>
                </a:lnTo>
                <a:lnTo>
                  <a:pt x="0" y="68267"/>
                </a:lnTo>
                <a:lnTo>
                  <a:pt x="47785" y="74821"/>
                </a:lnTo>
                <a:cubicBezTo>
                  <a:pt x="205958" y="90909"/>
                  <a:pt x="378496" y="92167"/>
                  <a:pt x="547904" y="76357"/>
                </a:cubicBezTo>
                <a:close/>
              </a:path>
            </a:pathLst>
          </a:custGeom>
          <a:solidFill>
            <a:schemeClr val="accent5">
              <a:lumMod val="90000"/>
            </a:schemeClr>
          </a:solidFill>
          <a:ln w="2790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7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8F1D93F-4FC3-4260-4D42-D30869D29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68190" y="0"/>
            <a:ext cx="6847886" cy="2916898"/>
          </a:xfrm>
          <a:custGeom>
            <a:avLst/>
            <a:gdLst>
              <a:gd name="connsiteX0" fmla="*/ 3361525 w 6847886"/>
              <a:gd name="connsiteY0" fmla="*/ 585472 h 2916898"/>
              <a:gd name="connsiteX1" fmla="*/ 3387616 w 6847886"/>
              <a:gd name="connsiteY1" fmla="*/ 612420 h 2916898"/>
              <a:gd name="connsiteX2" fmla="*/ 3385251 w 6847886"/>
              <a:gd name="connsiteY2" fmla="*/ 807703 h 2916898"/>
              <a:gd name="connsiteX3" fmla="*/ 3369814 w 6847886"/>
              <a:gd name="connsiteY3" fmla="*/ 831527 h 2916898"/>
              <a:gd name="connsiteX4" fmla="*/ 3358354 w 6847886"/>
              <a:gd name="connsiteY4" fmla="*/ 833789 h 2916898"/>
              <a:gd name="connsiteX5" fmla="*/ 3332263 w 6847886"/>
              <a:gd name="connsiteY5" fmla="*/ 806841 h 2916898"/>
              <a:gd name="connsiteX6" fmla="*/ 3334628 w 6847886"/>
              <a:gd name="connsiteY6" fmla="*/ 611558 h 2916898"/>
              <a:gd name="connsiteX7" fmla="*/ 3361525 w 6847886"/>
              <a:gd name="connsiteY7" fmla="*/ 585472 h 2916898"/>
              <a:gd name="connsiteX8" fmla="*/ 3662147 w 6847886"/>
              <a:gd name="connsiteY8" fmla="*/ 576480 h 2916898"/>
              <a:gd name="connsiteX9" fmla="*/ 3647249 w 6847886"/>
              <a:gd name="connsiteY9" fmla="*/ 581297 h 2916898"/>
              <a:gd name="connsiteX10" fmla="*/ 3597837 w 6847886"/>
              <a:gd name="connsiteY10" fmla="*/ 649574 h 2916898"/>
              <a:gd name="connsiteX11" fmla="*/ 3960863 w 6847886"/>
              <a:gd name="connsiteY11" fmla="*/ 1959391 h 2916898"/>
              <a:gd name="connsiteX12" fmla="*/ 3730699 w 6847886"/>
              <a:gd name="connsiteY12" fmla="*/ 602834 h 2916898"/>
              <a:gd name="connsiteX13" fmla="*/ 3662147 w 6847886"/>
              <a:gd name="connsiteY13" fmla="*/ 576480 h 2916898"/>
              <a:gd name="connsiteX14" fmla="*/ 2923994 w 6847886"/>
              <a:gd name="connsiteY14" fmla="*/ 430412 h 2916898"/>
              <a:gd name="connsiteX15" fmla="*/ 2942368 w 6847886"/>
              <a:gd name="connsiteY15" fmla="*/ 463510 h 2916898"/>
              <a:gd name="connsiteX16" fmla="*/ 2891519 w 6847886"/>
              <a:gd name="connsiteY16" fmla="*/ 640407 h 2916898"/>
              <a:gd name="connsiteX17" fmla="*/ 2877135 w 6847886"/>
              <a:gd name="connsiteY17" fmla="*/ 657168 h 2916898"/>
              <a:gd name="connsiteX18" fmla="*/ 2858741 w 6847886"/>
              <a:gd name="connsiteY18" fmla="*/ 658642 h 2916898"/>
              <a:gd name="connsiteX19" fmla="*/ 2840366 w 6847886"/>
              <a:gd name="connsiteY19" fmla="*/ 625543 h 2916898"/>
              <a:gd name="connsiteX20" fmla="*/ 2891216 w 6847886"/>
              <a:gd name="connsiteY20" fmla="*/ 448645 h 2916898"/>
              <a:gd name="connsiteX21" fmla="*/ 2923994 w 6847886"/>
              <a:gd name="connsiteY21" fmla="*/ 430412 h 2916898"/>
              <a:gd name="connsiteX22" fmla="*/ 3959465 w 6847886"/>
              <a:gd name="connsiteY22" fmla="*/ 338949 h 2916898"/>
              <a:gd name="connsiteX23" fmla="*/ 3974386 w 6847886"/>
              <a:gd name="connsiteY23" fmla="*/ 352843 h 2916898"/>
              <a:gd name="connsiteX24" fmla="*/ 4053895 w 6847886"/>
              <a:gd name="connsiteY24" fmla="*/ 527264 h 2916898"/>
              <a:gd name="connsiteX25" fmla="*/ 4040728 w 6847886"/>
              <a:gd name="connsiteY25" fmla="*/ 562561 h 2916898"/>
              <a:gd name="connsiteX26" fmla="*/ 4005450 w 6847886"/>
              <a:gd name="connsiteY26" fmla="*/ 549347 h 2916898"/>
              <a:gd name="connsiteX27" fmla="*/ 3925941 w 6847886"/>
              <a:gd name="connsiteY27" fmla="*/ 374926 h 2916898"/>
              <a:gd name="connsiteX28" fmla="*/ 3939107 w 6847886"/>
              <a:gd name="connsiteY28" fmla="*/ 339630 h 2916898"/>
              <a:gd name="connsiteX29" fmla="*/ 3959465 w 6847886"/>
              <a:gd name="connsiteY29" fmla="*/ 338949 h 2916898"/>
              <a:gd name="connsiteX30" fmla="*/ 2487516 w 6847886"/>
              <a:gd name="connsiteY30" fmla="*/ 307500 h 2916898"/>
              <a:gd name="connsiteX31" fmla="*/ 2432117 w 6847886"/>
              <a:gd name="connsiteY31" fmla="*/ 324154 h 2916898"/>
              <a:gd name="connsiteX32" fmla="*/ 1687361 w 6847886"/>
              <a:gd name="connsiteY32" fmla="*/ 1604391 h 2916898"/>
              <a:gd name="connsiteX33" fmla="*/ 2574713 w 6847886"/>
              <a:gd name="connsiteY33" fmla="*/ 373043 h 2916898"/>
              <a:gd name="connsiteX34" fmla="*/ 2533218 w 6847886"/>
              <a:gd name="connsiteY34" fmla="*/ 312302 h 2916898"/>
              <a:gd name="connsiteX35" fmla="*/ 2487516 w 6847886"/>
              <a:gd name="connsiteY35" fmla="*/ 307500 h 2916898"/>
              <a:gd name="connsiteX36" fmla="*/ 2294339 w 6847886"/>
              <a:gd name="connsiteY36" fmla="*/ 106637 h 2916898"/>
              <a:gd name="connsiteX37" fmla="*/ 2312147 w 6847886"/>
              <a:gd name="connsiteY37" fmla="*/ 116499 h 2916898"/>
              <a:gd name="connsiteX38" fmla="*/ 2307873 w 6847886"/>
              <a:gd name="connsiteY38" fmla="*/ 153997 h 2916898"/>
              <a:gd name="connsiteX39" fmla="*/ 2186676 w 6847886"/>
              <a:gd name="connsiteY39" fmla="*/ 249402 h 2916898"/>
              <a:gd name="connsiteX40" fmla="*/ 2181062 w 6847886"/>
              <a:gd name="connsiteY40" fmla="*/ 252949 h 2916898"/>
              <a:gd name="connsiteX41" fmla="*/ 2149207 w 6847886"/>
              <a:gd name="connsiteY41" fmla="*/ 245087 h 2916898"/>
              <a:gd name="connsiteX42" fmla="*/ 2153481 w 6847886"/>
              <a:gd name="connsiteY42" fmla="*/ 207589 h 2916898"/>
              <a:gd name="connsiteX43" fmla="*/ 2274679 w 6847886"/>
              <a:gd name="connsiteY43" fmla="*/ 112183 h 2916898"/>
              <a:gd name="connsiteX44" fmla="*/ 2294339 w 6847886"/>
              <a:gd name="connsiteY44" fmla="*/ 106637 h 2916898"/>
              <a:gd name="connsiteX45" fmla="*/ 4330367 w 6847886"/>
              <a:gd name="connsiteY45" fmla="*/ 83553 h 2916898"/>
              <a:gd name="connsiteX46" fmla="*/ 4350219 w 6847886"/>
              <a:gd name="connsiteY46" fmla="*/ 87711 h 2916898"/>
              <a:gd name="connsiteX47" fmla="*/ 4488257 w 6847886"/>
              <a:gd name="connsiteY47" fmla="*/ 182126 h 2916898"/>
              <a:gd name="connsiteX48" fmla="*/ 4495247 w 6847886"/>
              <a:gd name="connsiteY48" fmla="*/ 219097 h 2916898"/>
              <a:gd name="connsiteX49" fmla="*/ 4484343 w 6847886"/>
              <a:gd name="connsiteY49" fmla="*/ 228347 h 2916898"/>
              <a:gd name="connsiteX50" fmla="*/ 4458317 w 6847886"/>
              <a:gd name="connsiteY50" fmla="*/ 226057 h 2916898"/>
              <a:gd name="connsiteX51" fmla="*/ 4320279 w 6847886"/>
              <a:gd name="connsiteY51" fmla="*/ 131642 h 2916898"/>
              <a:gd name="connsiteX52" fmla="*/ 4313288 w 6847886"/>
              <a:gd name="connsiteY52" fmla="*/ 94671 h 2916898"/>
              <a:gd name="connsiteX53" fmla="*/ 4330367 w 6847886"/>
              <a:gd name="connsiteY53" fmla="*/ 83553 h 2916898"/>
              <a:gd name="connsiteX54" fmla="*/ 2416155 w 6847886"/>
              <a:gd name="connsiteY54" fmla="*/ 0 h 2916898"/>
              <a:gd name="connsiteX55" fmla="*/ 2473854 w 6847886"/>
              <a:gd name="connsiteY55" fmla="*/ 0 h 2916898"/>
              <a:gd name="connsiteX56" fmla="*/ 2490513 w 6847886"/>
              <a:gd name="connsiteY56" fmla="*/ 32571 h 2916898"/>
              <a:gd name="connsiteX57" fmla="*/ 2527142 w 6847886"/>
              <a:gd name="connsiteY57" fmla="*/ 71821 h 2916898"/>
              <a:gd name="connsiteX58" fmla="*/ 2806281 w 6847886"/>
              <a:gd name="connsiteY58" fmla="*/ 68342 h 2916898"/>
              <a:gd name="connsiteX59" fmla="*/ 2855696 w 6847886"/>
              <a:gd name="connsiteY59" fmla="*/ 33965 h 2916898"/>
              <a:gd name="connsiteX60" fmla="*/ 2857314 w 6847886"/>
              <a:gd name="connsiteY60" fmla="*/ 0 h 2916898"/>
              <a:gd name="connsiteX61" fmla="*/ 2966800 w 6847886"/>
              <a:gd name="connsiteY61" fmla="*/ 0 h 2916898"/>
              <a:gd name="connsiteX62" fmla="*/ 2910156 w 6847886"/>
              <a:gd name="connsiteY62" fmla="*/ 57527 h 2916898"/>
              <a:gd name="connsiteX63" fmla="*/ 3051732 w 6847886"/>
              <a:gd name="connsiteY63" fmla="*/ 275082 h 2916898"/>
              <a:gd name="connsiteX64" fmla="*/ 3211611 w 6847886"/>
              <a:gd name="connsiteY64" fmla="*/ 183768 h 2916898"/>
              <a:gd name="connsiteX65" fmla="*/ 3221983 w 6847886"/>
              <a:gd name="connsiteY65" fmla="*/ 166861 h 2916898"/>
              <a:gd name="connsiteX66" fmla="*/ 3188646 w 6847886"/>
              <a:gd name="connsiteY66" fmla="*/ 77344 h 2916898"/>
              <a:gd name="connsiteX67" fmla="*/ 3169810 w 6847886"/>
              <a:gd name="connsiteY67" fmla="*/ 0 h 2916898"/>
              <a:gd name="connsiteX68" fmla="*/ 3226232 w 6847886"/>
              <a:gd name="connsiteY68" fmla="*/ 0 h 2916898"/>
              <a:gd name="connsiteX69" fmla="*/ 3252729 w 6847886"/>
              <a:gd name="connsiteY69" fmla="*/ 100181 h 2916898"/>
              <a:gd name="connsiteX70" fmla="*/ 3275077 w 6847886"/>
              <a:gd name="connsiteY70" fmla="*/ 22741 h 2916898"/>
              <a:gd name="connsiteX71" fmla="*/ 3278212 w 6847886"/>
              <a:gd name="connsiteY71" fmla="*/ 0 h 2916898"/>
              <a:gd name="connsiteX72" fmla="*/ 3331754 w 6847886"/>
              <a:gd name="connsiteY72" fmla="*/ 0 h 2916898"/>
              <a:gd name="connsiteX73" fmla="*/ 3318734 w 6847886"/>
              <a:gd name="connsiteY73" fmla="*/ 69994 h 2916898"/>
              <a:gd name="connsiteX74" fmla="*/ 3281656 w 6847886"/>
              <a:gd name="connsiteY74" fmla="*/ 167967 h 2916898"/>
              <a:gd name="connsiteX75" fmla="*/ 3394049 w 6847886"/>
              <a:gd name="connsiteY75" fmla="*/ 328713 h 2916898"/>
              <a:gd name="connsiteX76" fmla="*/ 3557164 w 6847886"/>
              <a:gd name="connsiteY76" fmla="*/ 372857 h 2916898"/>
              <a:gd name="connsiteX77" fmla="*/ 3649175 w 6847886"/>
              <a:gd name="connsiteY77" fmla="*/ 281211 h 2916898"/>
              <a:gd name="connsiteX78" fmla="*/ 3635211 w 6847886"/>
              <a:gd name="connsiteY78" fmla="*/ 53172 h 2916898"/>
              <a:gd name="connsiteX79" fmla="*/ 3616894 w 6847886"/>
              <a:gd name="connsiteY79" fmla="*/ 0 h 2916898"/>
              <a:gd name="connsiteX80" fmla="*/ 3710093 w 6847886"/>
              <a:gd name="connsiteY80" fmla="*/ 0 h 2916898"/>
              <a:gd name="connsiteX81" fmla="*/ 3717166 w 6847886"/>
              <a:gd name="connsiteY81" fmla="*/ 9683 h 2916898"/>
              <a:gd name="connsiteX82" fmla="*/ 3901442 w 6847886"/>
              <a:gd name="connsiteY82" fmla="*/ 148112 h 2916898"/>
              <a:gd name="connsiteX83" fmla="*/ 4004324 w 6847886"/>
              <a:gd name="connsiteY83" fmla="*/ 119976 h 2916898"/>
              <a:gd name="connsiteX84" fmla="*/ 4054930 w 6847886"/>
              <a:gd name="connsiteY84" fmla="*/ 16099 h 2916898"/>
              <a:gd name="connsiteX85" fmla="*/ 4054166 w 6847886"/>
              <a:gd name="connsiteY85" fmla="*/ 0 h 2916898"/>
              <a:gd name="connsiteX86" fmla="*/ 4106756 w 6847886"/>
              <a:gd name="connsiteY86" fmla="*/ 0 h 2916898"/>
              <a:gd name="connsiteX87" fmla="*/ 4103720 w 6847886"/>
              <a:gd name="connsiteY87" fmla="*/ 49938 h 2916898"/>
              <a:gd name="connsiteX88" fmla="*/ 4038507 w 6847886"/>
              <a:gd name="connsiteY88" fmla="*/ 160352 h 2916898"/>
              <a:gd name="connsiteX89" fmla="*/ 3891446 w 6847886"/>
              <a:gd name="connsiteY89" fmla="*/ 199739 h 2916898"/>
              <a:gd name="connsiteX90" fmla="*/ 3694240 w 6847886"/>
              <a:gd name="connsiteY90" fmla="*/ 63500 h 2916898"/>
              <a:gd name="connsiteX91" fmla="*/ 3699984 w 6847886"/>
              <a:gd name="connsiteY91" fmla="*/ 298207 h 2916898"/>
              <a:gd name="connsiteX92" fmla="*/ 3590685 w 6847886"/>
              <a:gd name="connsiteY92" fmla="*/ 416826 h 2916898"/>
              <a:gd name="connsiteX93" fmla="*/ 3576555 w 6847886"/>
              <a:gd name="connsiteY93" fmla="*/ 422608 h 2916898"/>
              <a:gd name="connsiteX94" fmla="*/ 3358235 w 6847886"/>
              <a:gd name="connsiteY94" fmla="*/ 368410 h 2916898"/>
              <a:gd name="connsiteX95" fmla="*/ 3249581 w 6847886"/>
              <a:gd name="connsiteY95" fmla="*/ 223076 h 2916898"/>
              <a:gd name="connsiteX96" fmla="*/ 3043050 w 6847886"/>
              <a:gd name="connsiteY96" fmla="*/ 327426 h 2916898"/>
              <a:gd name="connsiteX97" fmla="*/ 2861267 w 6847886"/>
              <a:gd name="connsiteY97" fmla="*/ 95941 h 2916898"/>
              <a:gd name="connsiteX98" fmla="*/ 2833985 w 6847886"/>
              <a:gd name="connsiteY98" fmla="*/ 113974 h 2916898"/>
              <a:gd name="connsiteX99" fmla="*/ 2492493 w 6847886"/>
              <a:gd name="connsiteY99" fmla="*/ 112631 h 2916898"/>
              <a:gd name="connsiteX100" fmla="*/ 2417102 w 6847886"/>
              <a:gd name="connsiteY100" fmla="*/ 5294 h 2916898"/>
              <a:gd name="connsiteX101" fmla="*/ 58065 w 6847886"/>
              <a:gd name="connsiteY101" fmla="*/ 0 h 2916898"/>
              <a:gd name="connsiteX102" fmla="*/ 119705 w 6847886"/>
              <a:gd name="connsiteY102" fmla="*/ 0 h 2916898"/>
              <a:gd name="connsiteX103" fmla="*/ 86186 w 6847886"/>
              <a:gd name="connsiteY103" fmla="*/ 57318 h 2916898"/>
              <a:gd name="connsiteX104" fmla="*/ 72282 w 6847886"/>
              <a:gd name="connsiteY104" fmla="*/ 301133 h 2916898"/>
              <a:gd name="connsiteX105" fmla="*/ 232065 w 6847886"/>
              <a:gd name="connsiteY105" fmla="*/ 462001 h 2916898"/>
              <a:gd name="connsiteX106" fmla="*/ 1595189 w 6847886"/>
              <a:gd name="connsiteY106" fmla="*/ 158268 h 2916898"/>
              <a:gd name="connsiteX107" fmla="*/ 1837916 w 6847886"/>
              <a:gd name="connsiteY107" fmla="*/ 42629 h 2916898"/>
              <a:gd name="connsiteX108" fmla="*/ 1922339 w 6847886"/>
              <a:gd name="connsiteY108" fmla="*/ 0 h 2916898"/>
              <a:gd name="connsiteX109" fmla="*/ 2067278 w 6847886"/>
              <a:gd name="connsiteY109" fmla="*/ 0 h 2916898"/>
              <a:gd name="connsiteX110" fmla="*/ 2043774 w 6847886"/>
              <a:gd name="connsiteY110" fmla="*/ 15249 h 2916898"/>
              <a:gd name="connsiteX111" fmla="*/ 887797 w 6847886"/>
              <a:gd name="connsiteY111" fmla="*/ 1283225 h 2916898"/>
              <a:gd name="connsiteX112" fmla="*/ 1029504 w 6847886"/>
              <a:gd name="connsiteY112" fmla="*/ 1708749 h 2916898"/>
              <a:gd name="connsiteX113" fmla="*/ 1462357 w 6847886"/>
              <a:gd name="connsiteY113" fmla="*/ 1738886 h 2916898"/>
              <a:gd name="connsiteX114" fmla="*/ 1626715 w 6847886"/>
              <a:gd name="connsiteY114" fmla="*/ 1645861 h 2916898"/>
              <a:gd name="connsiteX115" fmla="*/ 2409903 w 6847886"/>
              <a:gd name="connsiteY115" fmla="*/ 274702 h 2916898"/>
              <a:gd name="connsiteX116" fmla="*/ 2552029 w 6847886"/>
              <a:gd name="connsiteY116" fmla="*/ 261265 h 2916898"/>
              <a:gd name="connsiteX117" fmla="*/ 2627861 w 6847886"/>
              <a:gd name="connsiteY117" fmla="*/ 365603 h 2916898"/>
              <a:gd name="connsiteX118" fmla="*/ 1676506 w 6847886"/>
              <a:gd name="connsiteY118" fmla="*/ 1676488 h 2916898"/>
              <a:gd name="connsiteX119" fmla="*/ 1936468 w 6847886"/>
              <a:gd name="connsiteY119" fmla="*/ 2290041 h 2916898"/>
              <a:gd name="connsiteX120" fmla="*/ 2246029 w 6847886"/>
              <a:gd name="connsiteY120" fmla="*/ 2281910 h 2916898"/>
              <a:gd name="connsiteX121" fmla="*/ 3151826 w 6847886"/>
              <a:gd name="connsiteY121" fmla="*/ 518458 h 2916898"/>
              <a:gd name="connsiteX122" fmla="*/ 3183338 w 6847886"/>
              <a:gd name="connsiteY122" fmla="*/ 498169 h 2916898"/>
              <a:gd name="connsiteX123" fmla="*/ 3203913 w 6847886"/>
              <a:gd name="connsiteY123" fmla="*/ 529605 h 2916898"/>
              <a:gd name="connsiteX124" fmla="*/ 3241459 w 6847886"/>
              <a:gd name="connsiteY124" fmla="*/ 2769549 h 2916898"/>
              <a:gd name="connsiteX125" fmla="*/ 3473285 w 6847886"/>
              <a:gd name="connsiteY125" fmla="*/ 2862028 h 2916898"/>
              <a:gd name="connsiteX126" fmla="*/ 3586912 w 6847886"/>
              <a:gd name="connsiteY126" fmla="*/ 2832944 h 2916898"/>
              <a:gd name="connsiteX127" fmla="*/ 3952665 w 6847886"/>
              <a:gd name="connsiteY127" fmla="*/ 2051015 h 2916898"/>
              <a:gd name="connsiteX128" fmla="*/ 3547400 w 6847886"/>
              <a:gd name="connsiteY128" fmla="*/ 633395 h 2916898"/>
              <a:gd name="connsiteX129" fmla="*/ 3652629 w 6847886"/>
              <a:gd name="connsiteY129" fmla="*/ 523873 h 2916898"/>
              <a:gd name="connsiteX130" fmla="*/ 3767307 w 6847886"/>
              <a:gd name="connsiteY130" fmla="*/ 563435 h 2916898"/>
              <a:gd name="connsiteX131" fmla="*/ 4007167 w 6847886"/>
              <a:gd name="connsiteY131" fmla="*/ 2039336 h 2916898"/>
              <a:gd name="connsiteX132" fmla="*/ 4670319 w 6847886"/>
              <a:gd name="connsiteY132" fmla="*/ 2511229 h 2916898"/>
              <a:gd name="connsiteX133" fmla="*/ 4683260 w 6847886"/>
              <a:gd name="connsiteY133" fmla="*/ 2505002 h 2916898"/>
              <a:gd name="connsiteX134" fmla="*/ 4831884 w 6847886"/>
              <a:gd name="connsiteY134" fmla="*/ 2311841 h 2916898"/>
              <a:gd name="connsiteX135" fmla="*/ 4137211 w 6847886"/>
              <a:gd name="connsiteY135" fmla="*/ 276646 h 2916898"/>
              <a:gd name="connsiteX136" fmla="*/ 4145177 w 6847886"/>
              <a:gd name="connsiteY136" fmla="*/ 240757 h 2916898"/>
              <a:gd name="connsiteX137" fmla="*/ 4181237 w 6847886"/>
              <a:gd name="connsiteY137" fmla="*/ 247032 h 2916898"/>
              <a:gd name="connsiteX138" fmla="*/ 5970670 w 6847886"/>
              <a:gd name="connsiteY138" fmla="*/ 1515248 h 2916898"/>
              <a:gd name="connsiteX139" fmla="*/ 6124308 w 6847886"/>
              <a:gd name="connsiteY139" fmla="*/ 1392218 h 2916898"/>
              <a:gd name="connsiteX140" fmla="*/ 5778662 w 6847886"/>
              <a:gd name="connsiteY140" fmla="*/ 472434 h 2916898"/>
              <a:gd name="connsiteX141" fmla="*/ 4589089 w 6847886"/>
              <a:gd name="connsiteY141" fmla="*/ 24599 h 2916898"/>
              <a:gd name="connsiteX142" fmla="*/ 4572165 w 6847886"/>
              <a:gd name="connsiteY142" fmla="*/ 0 h 2916898"/>
              <a:gd name="connsiteX143" fmla="*/ 4638880 w 6847886"/>
              <a:gd name="connsiteY143" fmla="*/ 0 h 2916898"/>
              <a:gd name="connsiteX144" fmla="*/ 4658364 w 6847886"/>
              <a:gd name="connsiteY144" fmla="*/ 19848 h 2916898"/>
              <a:gd name="connsiteX145" fmla="*/ 5700166 w 6847886"/>
              <a:gd name="connsiteY145" fmla="*/ 405517 h 2916898"/>
              <a:gd name="connsiteX146" fmla="*/ 5060909 w 6847886"/>
              <a:gd name="connsiteY146" fmla="*/ 2266 h 2916898"/>
              <a:gd name="connsiteX147" fmla="*/ 5055430 w 6847886"/>
              <a:gd name="connsiteY147" fmla="*/ 0 h 2916898"/>
              <a:gd name="connsiteX148" fmla="*/ 5173721 w 6847886"/>
              <a:gd name="connsiteY148" fmla="*/ 0 h 2916898"/>
              <a:gd name="connsiteX149" fmla="*/ 5286452 w 6847886"/>
              <a:gd name="connsiteY149" fmla="*/ 58909 h 2916898"/>
              <a:gd name="connsiteX150" fmla="*/ 5801460 w 6847886"/>
              <a:gd name="connsiteY150" fmla="*/ 422213 h 2916898"/>
              <a:gd name="connsiteX151" fmla="*/ 6581251 w 6847886"/>
              <a:gd name="connsiteY151" fmla="*/ 375502 h 2916898"/>
              <a:gd name="connsiteX152" fmla="*/ 6791726 w 6847886"/>
              <a:gd name="connsiteY152" fmla="*/ 103129 h 2916898"/>
              <a:gd name="connsiteX153" fmla="*/ 6791911 w 6847886"/>
              <a:gd name="connsiteY153" fmla="*/ 30376 h 2916898"/>
              <a:gd name="connsiteX154" fmla="*/ 6785197 w 6847886"/>
              <a:gd name="connsiteY154" fmla="*/ 0 h 2916898"/>
              <a:gd name="connsiteX155" fmla="*/ 6840296 w 6847886"/>
              <a:gd name="connsiteY155" fmla="*/ 0 h 2916898"/>
              <a:gd name="connsiteX156" fmla="*/ 6845699 w 6847886"/>
              <a:gd name="connsiteY156" fmla="*/ 24521 h 2916898"/>
              <a:gd name="connsiteX157" fmla="*/ 6845635 w 6847886"/>
              <a:gd name="connsiteY157" fmla="*/ 108178 h 2916898"/>
              <a:gd name="connsiteX158" fmla="*/ 6604180 w 6847886"/>
              <a:gd name="connsiteY158" fmla="*/ 423641 h 2916898"/>
              <a:gd name="connsiteX159" fmla="*/ 5871556 w 6847886"/>
              <a:gd name="connsiteY159" fmla="*/ 484400 h 2916898"/>
              <a:gd name="connsiteX160" fmla="*/ 6209239 w 6847886"/>
              <a:gd name="connsiteY160" fmla="*/ 925922 h 2916898"/>
              <a:gd name="connsiteX161" fmla="*/ 6166254 w 6847886"/>
              <a:gd name="connsiteY161" fmla="*/ 1425105 h 2916898"/>
              <a:gd name="connsiteX162" fmla="*/ 5993475 w 6847886"/>
              <a:gd name="connsiteY162" fmla="*/ 1563114 h 2916898"/>
              <a:gd name="connsiteX163" fmla="*/ 4341115 w 6847886"/>
              <a:gd name="connsiteY163" fmla="*/ 529976 h 2916898"/>
              <a:gd name="connsiteX164" fmla="*/ 4883877 w 6847886"/>
              <a:gd name="connsiteY164" fmla="*/ 2325665 h 2916898"/>
              <a:gd name="connsiteX165" fmla="*/ 4708514 w 6847886"/>
              <a:gd name="connsiteY165" fmla="*/ 2551751 h 2916898"/>
              <a:gd name="connsiteX166" fmla="*/ 4692705 w 6847886"/>
              <a:gd name="connsiteY166" fmla="*/ 2559615 h 2916898"/>
              <a:gd name="connsiteX167" fmla="*/ 3997076 w 6847886"/>
              <a:gd name="connsiteY167" fmla="*/ 2123922 h 2916898"/>
              <a:gd name="connsiteX168" fmla="*/ 3608877 w 6847886"/>
              <a:gd name="connsiteY168" fmla="*/ 2881850 h 2916898"/>
              <a:gd name="connsiteX169" fmla="*/ 3477679 w 6847886"/>
              <a:gd name="connsiteY169" fmla="*/ 2915653 h 2916898"/>
              <a:gd name="connsiteX170" fmla="*/ 3202025 w 6847886"/>
              <a:gd name="connsiteY170" fmla="*/ 2805629 h 2916898"/>
              <a:gd name="connsiteX171" fmla="*/ 3072308 w 6847886"/>
              <a:gd name="connsiteY171" fmla="*/ 1009607 h 2916898"/>
              <a:gd name="connsiteX172" fmla="*/ 2268515 w 6847886"/>
              <a:gd name="connsiteY172" fmla="*/ 2331237 h 2916898"/>
              <a:gd name="connsiteX173" fmla="*/ 1917681 w 6847886"/>
              <a:gd name="connsiteY173" fmla="*/ 2340408 h 2916898"/>
              <a:gd name="connsiteX174" fmla="*/ 1619173 w 6847886"/>
              <a:gd name="connsiteY174" fmla="*/ 1715131 h 2916898"/>
              <a:gd name="connsiteX175" fmla="*/ 1484843 w 6847886"/>
              <a:gd name="connsiteY175" fmla="*/ 1788215 h 2916898"/>
              <a:gd name="connsiteX176" fmla="*/ 991235 w 6847886"/>
              <a:gd name="connsiteY176" fmla="*/ 1745944 h 2916898"/>
              <a:gd name="connsiteX177" fmla="*/ 835567 w 6847886"/>
              <a:gd name="connsiteY177" fmla="*/ 1276093 h 2916898"/>
              <a:gd name="connsiteX178" fmla="*/ 1796185 w 6847886"/>
              <a:gd name="connsiteY178" fmla="*/ 123261 h 2916898"/>
              <a:gd name="connsiteX179" fmla="*/ 1617823 w 6847886"/>
              <a:gd name="connsiteY179" fmla="*/ 207200 h 2916898"/>
              <a:gd name="connsiteX180" fmla="*/ 212633 w 6847886"/>
              <a:gd name="connsiteY180" fmla="*/ 511675 h 2916898"/>
              <a:gd name="connsiteX181" fmla="*/ 23262 w 6847886"/>
              <a:gd name="connsiteY181" fmla="*/ 320516 h 2916898"/>
              <a:gd name="connsiteX182" fmla="*/ 46186 w 6847886"/>
              <a:gd name="connsiteY182" fmla="*/ 19170 h 291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6847886" h="2916898">
                <a:moveTo>
                  <a:pt x="3361525" y="585472"/>
                </a:moveTo>
                <a:cubicBezTo>
                  <a:pt x="3376109" y="585736"/>
                  <a:pt x="3387865" y="597823"/>
                  <a:pt x="3387616" y="612420"/>
                </a:cubicBezTo>
                <a:lnTo>
                  <a:pt x="3385251" y="807703"/>
                </a:lnTo>
                <a:cubicBezTo>
                  <a:pt x="3385269" y="818558"/>
                  <a:pt x="3378795" y="827433"/>
                  <a:pt x="3369814" y="831527"/>
                </a:cubicBezTo>
                <a:cubicBezTo>
                  <a:pt x="3366275" y="833140"/>
                  <a:pt x="3362365" y="833935"/>
                  <a:pt x="3358354" y="833789"/>
                </a:cubicBezTo>
                <a:cubicBezTo>
                  <a:pt x="3343770" y="833525"/>
                  <a:pt x="3332014" y="821438"/>
                  <a:pt x="3332263" y="806841"/>
                </a:cubicBezTo>
                <a:lnTo>
                  <a:pt x="3334628" y="611558"/>
                </a:lnTo>
                <a:cubicBezTo>
                  <a:pt x="3334877" y="596962"/>
                  <a:pt x="3346942" y="585208"/>
                  <a:pt x="3361525" y="585472"/>
                </a:cubicBezTo>
                <a:close/>
                <a:moveTo>
                  <a:pt x="3662147" y="576480"/>
                </a:moveTo>
                <a:cubicBezTo>
                  <a:pt x="3657023" y="577499"/>
                  <a:pt x="3651876" y="579188"/>
                  <a:pt x="3647249" y="581297"/>
                </a:cubicBezTo>
                <a:cubicBezTo>
                  <a:pt x="3625476" y="591222"/>
                  <a:pt x="3608997" y="614204"/>
                  <a:pt x="3597837" y="649574"/>
                </a:cubicBezTo>
                <a:cubicBezTo>
                  <a:pt x="3527432" y="875873"/>
                  <a:pt x="3701309" y="1493117"/>
                  <a:pt x="3960863" y="1959391"/>
                </a:cubicBezTo>
                <a:cubicBezTo>
                  <a:pt x="4003543" y="1408340"/>
                  <a:pt x="3895743" y="755050"/>
                  <a:pt x="3730699" y="602834"/>
                </a:cubicBezTo>
                <a:cubicBezTo>
                  <a:pt x="3706970" y="581064"/>
                  <a:pt x="3684646" y="572477"/>
                  <a:pt x="3662147" y="576480"/>
                </a:cubicBezTo>
                <a:close/>
                <a:moveTo>
                  <a:pt x="2923994" y="430412"/>
                </a:moveTo>
                <a:cubicBezTo>
                  <a:pt x="2938039" y="434543"/>
                  <a:pt x="2946356" y="449184"/>
                  <a:pt x="2942368" y="463510"/>
                </a:cubicBezTo>
                <a:lnTo>
                  <a:pt x="2891519" y="640407"/>
                </a:lnTo>
                <a:cubicBezTo>
                  <a:pt x="2889377" y="647967"/>
                  <a:pt x="2883940" y="654067"/>
                  <a:pt x="2877135" y="657168"/>
                </a:cubicBezTo>
                <a:cubicBezTo>
                  <a:pt x="2871420" y="659774"/>
                  <a:pt x="2865108" y="660348"/>
                  <a:pt x="2858741" y="658642"/>
                </a:cubicBezTo>
                <a:cubicBezTo>
                  <a:pt x="2844696" y="654510"/>
                  <a:pt x="2836379" y="639869"/>
                  <a:pt x="2840366" y="625543"/>
                </a:cubicBezTo>
                <a:lnTo>
                  <a:pt x="2891216" y="448645"/>
                </a:lnTo>
                <a:cubicBezTo>
                  <a:pt x="2895328" y="434592"/>
                  <a:pt x="2909948" y="426281"/>
                  <a:pt x="2923994" y="430412"/>
                </a:cubicBezTo>
                <a:close/>
                <a:moveTo>
                  <a:pt x="3959465" y="338949"/>
                </a:moveTo>
                <a:cubicBezTo>
                  <a:pt x="3965857" y="341343"/>
                  <a:pt x="3971343" y="346166"/>
                  <a:pt x="3974386" y="352843"/>
                </a:cubicBezTo>
                <a:lnTo>
                  <a:pt x="4053895" y="527264"/>
                </a:lnTo>
                <a:cubicBezTo>
                  <a:pt x="4059982" y="540617"/>
                  <a:pt x="4054065" y="556481"/>
                  <a:pt x="4040728" y="562561"/>
                </a:cubicBezTo>
                <a:cubicBezTo>
                  <a:pt x="4027393" y="568640"/>
                  <a:pt x="4011537" y="562700"/>
                  <a:pt x="4005450" y="549347"/>
                </a:cubicBezTo>
                <a:lnTo>
                  <a:pt x="3925941" y="374926"/>
                </a:lnTo>
                <a:cubicBezTo>
                  <a:pt x="3919854" y="361573"/>
                  <a:pt x="3925771" y="345709"/>
                  <a:pt x="3939107" y="339630"/>
                </a:cubicBezTo>
                <a:cubicBezTo>
                  <a:pt x="3945775" y="336590"/>
                  <a:pt x="3953073" y="336555"/>
                  <a:pt x="3959465" y="338949"/>
                </a:cubicBezTo>
                <a:close/>
                <a:moveTo>
                  <a:pt x="2487516" y="307500"/>
                </a:moveTo>
                <a:cubicBezTo>
                  <a:pt x="2470626" y="309480"/>
                  <a:pt x="2452121" y="315036"/>
                  <a:pt x="2432117" y="324154"/>
                </a:cubicBezTo>
                <a:cubicBezTo>
                  <a:pt x="2179821" y="439162"/>
                  <a:pt x="1780589" y="1077696"/>
                  <a:pt x="1687361" y="1604391"/>
                </a:cubicBezTo>
                <a:cubicBezTo>
                  <a:pt x="2147683" y="1267170"/>
                  <a:pt x="2602136" y="600500"/>
                  <a:pt x="2574713" y="373043"/>
                </a:cubicBezTo>
                <a:cubicBezTo>
                  <a:pt x="2569520" y="330644"/>
                  <a:pt x="2548677" y="318092"/>
                  <a:pt x="2533218" y="312302"/>
                </a:cubicBezTo>
                <a:cubicBezTo>
                  <a:pt x="2519678" y="307117"/>
                  <a:pt x="2504405" y="305521"/>
                  <a:pt x="2487516" y="307500"/>
                </a:cubicBezTo>
                <a:close/>
                <a:moveTo>
                  <a:pt x="2294339" y="106637"/>
                </a:moveTo>
                <a:cubicBezTo>
                  <a:pt x="2301121" y="107454"/>
                  <a:pt x="2307595" y="110839"/>
                  <a:pt x="2312147" y="116499"/>
                </a:cubicBezTo>
                <a:cubicBezTo>
                  <a:pt x="2321376" y="128092"/>
                  <a:pt x="2319174" y="144896"/>
                  <a:pt x="2307873" y="153997"/>
                </a:cubicBezTo>
                <a:lnTo>
                  <a:pt x="2186676" y="249402"/>
                </a:lnTo>
                <a:cubicBezTo>
                  <a:pt x="2184872" y="251212"/>
                  <a:pt x="2182966" y="252081"/>
                  <a:pt x="2181062" y="252949"/>
                </a:cubicBezTo>
                <a:cubicBezTo>
                  <a:pt x="2170175" y="257912"/>
                  <a:pt x="2157022" y="255020"/>
                  <a:pt x="2149207" y="245087"/>
                </a:cubicBezTo>
                <a:cubicBezTo>
                  <a:pt x="2139978" y="233493"/>
                  <a:pt x="2142180" y="216690"/>
                  <a:pt x="2153481" y="207589"/>
                </a:cubicBezTo>
                <a:lnTo>
                  <a:pt x="2274679" y="112183"/>
                </a:lnTo>
                <a:cubicBezTo>
                  <a:pt x="2280466" y="107571"/>
                  <a:pt x="2287556" y="105820"/>
                  <a:pt x="2294339" y="106637"/>
                </a:cubicBezTo>
                <a:close/>
                <a:moveTo>
                  <a:pt x="4330367" y="83553"/>
                </a:moveTo>
                <a:cubicBezTo>
                  <a:pt x="4337056" y="82273"/>
                  <a:pt x="4344208" y="83539"/>
                  <a:pt x="4350219" y="87711"/>
                </a:cubicBezTo>
                <a:lnTo>
                  <a:pt x="4488257" y="182126"/>
                </a:lnTo>
                <a:cubicBezTo>
                  <a:pt x="4500278" y="190471"/>
                  <a:pt x="4503573" y="207073"/>
                  <a:pt x="4495247" y="219097"/>
                </a:cubicBezTo>
                <a:cubicBezTo>
                  <a:pt x="4492556" y="223287"/>
                  <a:pt x="4488698" y="226362"/>
                  <a:pt x="4484343" y="228347"/>
                </a:cubicBezTo>
                <a:cubicBezTo>
                  <a:pt x="4476178" y="232069"/>
                  <a:pt x="4466150" y="231702"/>
                  <a:pt x="4458317" y="226057"/>
                </a:cubicBezTo>
                <a:lnTo>
                  <a:pt x="4320279" y="131642"/>
                </a:lnTo>
                <a:cubicBezTo>
                  <a:pt x="4308257" y="123297"/>
                  <a:pt x="4304962" y="106695"/>
                  <a:pt x="4313288" y="94671"/>
                </a:cubicBezTo>
                <a:cubicBezTo>
                  <a:pt x="4317450" y="88659"/>
                  <a:pt x="4323677" y="84833"/>
                  <a:pt x="4330367" y="83553"/>
                </a:cubicBezTo>
                <a:close/>
                <a:moveTo>
                  <a:pt x="2416155" y="0"/>
                </a:moveTo>
                <a:lnTo>
                  <a:pt x="2473854" y="0"/>
                </a:lnTo>
                <a:lnTo>
                  <a:pt x="2490513" y="32571"/>
                </a:lnTo>
                <a:cubicBezTo>
                  <a:pt x="2500400" y="46507"/>
                  <a:pt x="2512614" y="59599"/>
                  <a:pt x="2527142" y="71821"/>
                </a:cubicBezTo>
                <a:cubicBezTo>
                  <a:pt x="2622571" y="152085"/>
                  <a:pt x="2731677" y="114527"/>
                  <a:pt x="2806281" y="68342"/>
                </a:cubicBezTo>
                <a:cubicBezTo>
                  <a:pt x="2823249" y="57972"/>
                  <a:pt x="2839869" y="46118"/>
                  <a:pt x="2855696" y="33965"/>
                </a:cubicBezTo>
                <a:lnTo>
                  <a:pt x="2857314" y="0"/>
                </a:lnTo>
                <a:lnTo>
                  <a:pt x="2966800" y="0"/>
                </a:lnTo>
                <a:lnTo>
                  <a:pt x="2910156" y="57527"/>
                </a:lnTo>
                <a:cubicBezTo>
                  <a:pt x="2919564" y="166140"/>
                  <a:pt x="2964974" y="259989"/>
                  <a:pt x="3051732" y="275082"/>
                </a:cubicBezTo>
                <a:cubicBezTo>
                  <a:pt x="3126775" y="288272"/>
                  <a:pt x="3180021" y="232731"/>
                  <a:pt x="3211611" y="183768"/>
                </a:cubicBezTo>
                <a:cubicBezTo>
                  <a:pt x="3215019" y="178265"/>
                  <a:pt x="3218699" y="172637"/>
                  <a:pt x="3221983" y="166861"/>
                </a:cubicBezTo>
                <a:cubicBezTo>
                  <a:pt x="3209006" y="137310"/>
                  <a:pt x="3197816" y="107128"/>
                  <a:pt x="3188646" y="77344"/>
                </a:cubicBezTo>
                <a:lnTo>
                  <a:pt x="3169810" y="0"/>
                </a:lnTo>
                <a:lnTo>
                  <a:pt x="3226232" y="0"/>
                </a:lnTo>
                <a:lnTo>
                  <a:pt x="3252729" y="100181"/>
                </a:lnTo>
                <a:cubicBezTo>
                  <a:pt x="3262165" y="74730"/>
                  <a:pt x="3269631" y="48471"/>
                  <a:pt x="3275077" y="22741"/>
                </a:cubicBezTo>
                <a:lnTo>
                  <a:pt x="3278212" y="0"/>
                </a:lnTo>
                <a:lnTo>
                  <a:pt x="3331754" y="0"/>
                </a:lnTo>
                <a:lnTo>
                  <a:pt x="3318734" y="69994"/>
                </a:lnTo>
                <a:cubicBezTo>
                  <a:pt x="3309334" y="103796"/>
                  <a:pt x="3296872" y="137167"/>
                  <a:pt x="3281656" y="167967"/>
                </a:cubicBezTo>
                <a:cubicBezTo>
                  <a:pt x="3312088" y="231119"/>
                  <a:pt x="3350731" y="289211"/>
                  <a:pt x="3394049" y="328713"/>
                </a:cubicBezTo>
                <a:cubicBezTo>
                  <a:pt x="3448922" y="378420"/>
                  <a:pt x="3503814" y="393555"/>
                  <a:pt x="3557164" y="372857"/>
                </a:cubicBezTo>
                <a:cubicBezTo>
                  <a:pt x="3603857" y="354863"/>
                  <a:pt x="3633843" y="324737"/>
                  <a:pt x="3649175" y="281211"/>
                </a:cubicBezTo>
                <a:cubicBezTo>
                  <a:pt x="3672394" y="215327"/>
                  <a:pt x="3658783" y="129942"/>
                  <a:pt x="3635211" y="53172"/>
                </a:cubicBezTo>
                <a:lnTo>
                  <a:pt x="3616894" y="0"/>
                </a:lnTo>
                <a:lnTo>
                  <a:pt x="3710093" y="0"/>
                </a:lnTo>
                <a:lnTo>
                  <a:pt x="3717166" y="9683"/>
                </a:lnTo>
                <a:cubicBezTo>
                  <a:pt x="3770338" y="74318"/>
                  <a:pt x="3835770" y="134928"/>
                  <a:pt x="3901442" y="148112"/>
                </a:cubicBezTo>
                <a:cubicBezTo>
                  <a:pt x="3938668" y="155501"/>
                  <a:pt x="3972327" y="146411"/>
                  <a:pt x="4004324" y="119976"/>
                </a:cubicBezTo>
                <a:cubicBezTo>
                  <a:pt x="4037916" y="91991"/>
                  <a:pt x="4051952" y="54816"/>
                  <a:pt x="4054930" y="16099"/>
                </a:cubicBezTo>
                <a:lnTo>
                  <a:pt x="4054166" y="0"/>
                </a:lnTo>
                <a:lnTo>
                  <a:pt x="4106756" y="0"/>
                </a:lnTo>
                <a:lnTo>
                  <a:pt x="4103720" y="49938"/>
                </a:lnTo>
                <a:cubicBezTo>
                  <a:pt x="4094460" y="94523"/>
                  <a:pt x="4072582" y="131981"/>
                  <a:pt x="4038507" y="160352"/>
                </a:cubicBezTo>
                <a:cubicBezTo>
                  <a:pt x="3994097" y="197053"/>
                  <a:pt x="3944623" y="210389"/>
                  <a:pt x="3891446" y="199739"/>
                </a:cubicBezTo>
                <a:cubicBezTo>
                  <a:pt x="3819521" y="185456"/>
                  <a:pt x="3750745" y="127605"/>
                  <a:pt x="3694240" y="63500"/>
                </a:cubicBezTo>
                <a:cubicBezTo>
                  <a:pt x="3715286" y="142122"/>
                  <a:pt x="3724707" y="227688"/>
                  <a:pt x="3699984" y="298207"/>
                </a:cubicBezTo>
                <a:cubicBezTo>
                  <a:pt x="3680783" y="352713"/>
                  <a:pt x="3644028" y="392509"/>
                  <a:pt x="3590685" y="416826"/>
                </a:cubicBezTo>
                <a:cubicBezTo>
                  <a:pt x="3586058" y="418935"/>
                  <a:pt x="3581431" y="421044"/>
                  <a:pt x="3576555" y="422608"/>
                </a:cubicBezTo>
                <a:cubicBezTo>
                  <a:pt x="3503929" y="450777"/>
                  <a:pt x="3428283" y="431936"/>
                  <a:pt x="3358235" y="368410"/>
                </a:cubicBezTo>
                <a:cubicBezTo>
                  <a:pt x="3316727" y="330715"/>
                  <a:pt x="3279852" y="279388"/>
                  <a:pt x="3249581" y="223076"/>
                </a:cubicBezTo>
                <a:cubicBezTo>
                  <a:pt x="3193702" y="303847"/>
                  <a:pt x="3120496" y="340839"/>
                  <a:pt x="3043050" y="327426"/>
                </a:cubicBezTo>
                <a:cubicBezTo>
                  <a:pt x="2935265" y="308752"/>
                  <a:pt x="2878756" y="210747"/>
                  <a:pt x="2861267" y="95941"/>
                </a:cubicBezTo>
                <a:cubicBezTo>
                  <a:pt x="2852339" y="102316"/>
                  <a:pt x="2843161" y="108144"/>
                  <a:pt x="2833985" y="113974"/>
                </a:cubicBezTo>
                <a:cubicBezTo>
                  <a:pt x="2707115" y="191886"/>
                  <a:pt x="2585963" y="191484"/>
                  <a:pt x="2492493" y="112631"/>
                </a:cubicBezTo>
                <a:cubicBezTo>
                  <a:pt x="2455837" y="81613"/>
                  <a:pt x="2430574" y="45483"/>
                  <a:pt x="2417102" y="5294"/>
                </a:cubicBezTo>
                <a:close/>
                <a:moveTo>
                  <a:pt x="58065" y="0"/>
                </a:moveTo>
                <a:lnTo>
                  <a:pt x="119705" y="0"/>
                </a:lnTo>
                <a:lnTo>
                  <a:pt x="86186" y="57318"/>
                </a:lnTo>
                <a:cubicBezTo>
                  <a:pt x="50159" y="134396"/>
                  <a:pt x="39929" y="216639"/>
                  <a:pt x="72282" y="301133"/>
                </a:cubicBezTo>
                <a:cubicBezTo>
                  <a:pt x="101321" y="377098"/>
                  <a:pt x="153550" y="429656"/>
                  <a:pt x="232065" y="462001"/>
                </a:cubicBezTo>
                <a:cubicBezTo>
                  <a:pt x="535324" y="586433"/>
                  <a:pt x="1140678" y="365455"/>
                  <a:pt x="1595189" y="158268"/>
                </a:cubicBezTo>
                <a:cubicBezTo>
                  <a:pt x="1681737" y="118816"/>
                  <a:pt x="1763491" y="79574"/>
                  <a:pt x="1837916" y="42629"/>
                </a:cubicBezTo>
                <a:lnTo>
                  <a:pt x="1922339" y="0"/>
                </a:lnTo>
                <a:lnTo>
                  <a:pt x="2067278" y="0"/>
                </a:lnTo>
                <a:lnTo>
                  <a:pt x="2043774" y="15249"/>
                </a:lnTo>
                <a:cubicBezTo>
                  <a:pt x="1670440" y="262008"/>
                  <a:pt x="959144" y="791275"/>
                  <a:pt x="887797" y="1283225"/>
                </a:cubicBezTo>
                <a:cubicBezTo>
                  <a:pt x="864923" y="1441446"/>
                  <a:pt x="912466" y="1584683"/>
                  <a:pt x="1029504" y="1708749"/>
                </a:cubicBezTo>
                <a:cubicBezTo>
                  <a:pt x="1128985" y="1814487"/>
                  <a:pt x="1274565" y="1824490"/>
                  <a:pt x="1462357" y="1738886"/>
                </a:cubicBezTo>
                <a:cubicBezTo>
                  <a:pt x="1514612" y="1715066"/>
                  <a:pt x="1569678" y="1683711"/>
                  <a:pt x="1626715" y="1645861"/>
                </a:cubicBezTo>
                <a:cubicBezTo>
                  <a:pt x="1705852" y="1086091"/>
                  <a:pt x="2132568" y="401124"/>
                  <a:pt x="2409903" y="274702"/>
                </a:cubicBezTo>
                <a:cubicBezTo>
                  <a:pt x="2463247" y="250386"/>
                  <a:pt x="2510804" y="245824"/>
                  <a:pt x="2552029" y="261265"/>
                </a:cubicBezTo>
                <a:cubicBezTo>
                  <a:pt x="2582155" y="272548"/>
                  <a:pt x="2619882" y="299786"/>
                  <a:pt x="2627861" y="365603"/>
                </a:cubicBezTo>
                <a:cubicBezTo>
                  <a:pt x="2660855" y="639896"/>
                  <a:pt x="2138567" y="1358224"/>
                  <a:pt x="1676506" y="1676488"/>
                </a:cubicBezTo>
                <a:cubicBezTo>
                  <a:pt x="1648711" y="1901797"/>
                  <a:pt x="1672759" y="2186750"/>
                  <a:pt x="1936468" y="2290041"/>
                </a:cubicBezTo>
                <a:cubicBezTo>
                  <a:pt x="2042110" y="2331416"/>
                  <a:pt x="2143151" y="2328806"/>
                  <a:pt x="2246029" y="2281910"/>
                </a:cubicBezTo>
                <a:cubicBezTo>
                  <a:pt x="2809826" y="2024576"/>
                  <a:pt x="3148483" y="533478"/>
                  <a:pt x="3151826" y="518458"/>
                </a:cubicBezTo>
                <a:cubicBezTo>
                  <a:pt x="3154873" y="504232"/>
                  <a:pt x="3169121" y="495104"/>
                  <a:pt x="3183338" y="498169"/>
                </a:cubicBezTo>
                <a:cubicBezTo>
                  <a:pt x="3197554" y="501233"/>
                  <a:pt x="3206837" y="515106"/>
                  <a:pt x="3203913" y="529605"/>
                </a:cubicBezTo>
                <a:cubicBezTo>
                  <a:pt x="3200327" y="547699"/>
                  <a:pt x="2851067" y="2330660"/>
                  <a:pt x="3241459" y="2769549"/>
                </a:cubicBezTo>
                <a:cubicBezTo>
                  <a:pt x="3303520" y="2839349"/>
                  <a:pt x="3379432" y="2869590"/>
                  <a:pt x="3473285" y="2862028"/>
                </a:cubicBezTo>
                <a:cubicBezTo>
                  <a:pt x="3513168" y="2858660"/>
                  <a:pt x="3551531" y="2849072"/>
                  <a:pt x="3586912" y="2832944"/>
                </a:cubicBezTo>
                <a:cubicBezTo>
                  <a:pt x="3776337" y="2746595"/>
                  <a:pt x="3906134" y="2468865"/>
                  <a:pt x="3952665" y="2051015"/>
                </a:cubicBezTo>
                <a:cubicBezTo>
                  <a:pt x="3661724" y="1559878"/>
                  <a:pt x="3468692" y="886191"/>
                  <a:pt x="3547400" y="633395"/>
                </a:cubicBezTo>
                <a:cubicBezTo>
                  <a:pt x="3566886" y="570859"/>
                  <a:pt x="3603026" y="533319"/>
                  <a:pt x="3652629" y="523873"/>
                </a:cubicBezTo>
                <a:cubicBezTo>
                  <a:pt x="3692258" y="516342"/>
                  <a:pt x="3730881" y="529678"/>
                  <a:pt x="3767307" y="563435"/>
                </a:cubicBezTo>
                <a:cubicBezTo>
                  <a:pt x="3952808" y="735292"/>
                  <a:pt x="4068728" y="1450383"/>
                  <a:pt x="4007167" y="2039336"/>
                </a:cubicBezTo>
                <a:cubicBezTo>
                  <a:pt x="4145743" y="2269779"/>
                  <a:pt x="4412309" y="2628842"/>
                  <a:pt x="4670319" y="2511229"/>
                </a:cubicBezTo>
                <a:cubicBezTo>
                  <a:pt x="4674674" y="2509244"/>
                  <a:pt x="4679029" y="2507259"/>
                  <a:pt x="4683260" y="2505002"/>
                </a:cubicBezTo>
                <a:cubicBezTo>
                  <a:pt x="4757181" y="2466696"/>
                  <a:pt x="4805882" y="2403351"/>
                  <a:pt x="4831884" y="2311841"/>
                </a:cubicBezTo>
                <a:cubicBezTo>
                  <a:pt x="4997396" y="1728826"/>
                  <a:pt x="4145801" y="291164"/>
                  <a:pt x="4137211" y="276646"/>
                </a:cubicBezTo>
                <a:cubicBezTo>
                  <a:pt x="4130011" y="264457"/>
                  <a:pt x="4133379" y="248769"/>
                  <a:pt x="4145177" y="240757"/>
                </a:cubicBezTo>
                <a:cubicBezTo>
                  <a:pt x="4157098" y="233019"/>
                  <a:pt x="4172800" y="235736"/>
                  <a:pt x="4181237" y="247032"/>
                </a:cubicBezTo>
                <a:cubicBezTo>
                  <a:pt x="4192874" y="262464"/>
                  <a:pt x="5350410" y="1797990"/>
                  <a:pt x="5970670" y="1515248"/>
                </a:cubicBezTo>
                <a:cubicBezTo>
                  <a:pt x="6027552" y="1489318"/>
                  <a:pt x="6079358" y="1447929"/>
                  <a:pt x="6124308" y="1392218"/>
                </a:cubicBezTo>
                <a:cubicBezTo>
                  <a:pt x="6375127" y="1080715"/>
                  <a:pt x="6018575" y="684332"/>
                  <a:pt x="5778662" y="472434"/>
                </a:cubicBezTo>
                <a:cubicBezTo>
                  <a:pt x="5267590" y="397124"/>
                  <a:pt x="4729240" y="191622"/>
                  <a:pt x="4589089" y="24599"/>
                </a:cubicBezTo>
                <a:lnTo>
                  <a:pt x="4572165" y="0"/>
                </a:lnTo>
                <a:lnTo>
                  <a:pt x="4638880" y="0"/>
                </a:lnTo>
                <a:lnTo>
                  <a:pt x="4658364" y="19848"/>
                </a:lnTo>
                <a:cubicBezTo>
                  <a:pt x="4804677" y="151320"/>
                  <a:pt x="5230362" y="323883"/>
                  <a:pt x="5700166" y="405517"/>
                </a:cubicBezTo>
                <a:cubicBezTo>
                  <a:pt x="5491019" y="234071"/>
                  <a:pt x="5258343" y="92853"/>
                  <a:pt x="5060909" y="2266"/>
                </a:cubicBezTo>
                <a:lnTo>
                  <a:pt x="5055430" y="0"/>
                </a:lnTo>
                <a:lnTo>
                  <a:pt x="5173721" y="0"/>
                </a:lnTo>
                <a:lnTo>
                  <a:pt x="5286452" y="58909"/>
                </a:lnTo>
                <a:cubicBezTo>
                  <a:pt x="5461237" y="157945"/>
                  <a:pt x="5642987" y="283871"/>
                  <a:pt x="5801460" y="422213"/>
                </a:cubicBezTo>
                <a:cubicBezTo>
                  <a:pt x="6038839" y="456203"/>
                  <a:pt x="6364065" y="474506"/>
                  <a:pt x="6581251" y="375502"/>
                </a:cubicBezTo>
                <a:cubicBezTo>
                  <a:pt x="6708079" y="317688"/>
                  <a:pt x="6779069" y="226079"/>
                  <a:pt x="6791726" y="103129"/>
                </a:cubicBezTo>
                <a:cubicBezTo>
                  <a:pt x="6794348" y="78234"/>
                  <a:pt x="6794419" y="54008"/>
                  <a:pt x="6791911" y="30376"/>
                </a:cubicBezTo>
                <a:lnTo>
                  <a:pt x="6785197" y="0"/>
                </a:lnTo>
                <a:lnTo>
                  <a:pt x="6840296" y="0"/>
                </a:lnTo>
                <a:lnTo>
                  <a:pt x="6845699" y="24521"/>
                </a:lnTo>
                <a:cubicBezTo>
                  <a:pt x="6848635" y="51841"/>
                  <a:pt x="6848617" y="79745"/>
                  <a:pt x="6845635" y="108178"/>
                </a:cubicBezTo>
                <a:cubicBezTo>
                  <a:pt x="6830659" y="251278"/>
                  <a:pt x="6749517" y="357390"/>
                  <a:pt x="6604180" y="423641"/>
                </a:cubicBezTo>
                <a:cubicBezTo>
                  <a:pt x="6398426" y="517433"/>
                  <a:pt x="6106224" y="511726"/>
                  <a:pt x="5871556" y="484400"/>
                </a:cubicBezTo>
                <a:cubicBezTo>
                  <a:pt x="6031694" y="635231"/>
                  <a:pt x="6147762" y="786733"/>
                  <a:pt x="6209239" y="925922"/>
                </a:cubicBezTo>
                <a:cubicBezTo>
                  <a:pt x="6293503" y="1117266"/>
                  <a:pt x="6278987" y="1285172"/>
                  <a:pt x="6166254" y="1425105"/>
                </a:cubicBezTo>
                <a:cubicBezTo>
                  <a:pt x="6116115" y="1487459"/>
                  <a:pt x="6057978" y="1533711"/>
                  <a:pt x="5993475" y="1563114"/>
                </a:cubicBezTo>
                <a:cubicBezTo>
                  <a:pt x="5492151" y="1791640"/>
                  <a:pt x="4708552" y="966821"/>
                  <a:pt x="4341115" y="529976"/>
                </a:cubicBezTo>
                <a:cubicBezTo>
                  <a:pt x="4584832" y="986023"/>
                  <a:pt x="5011151" y="1877263"/>
                  <a:pt x="4883877" y="2325665"/>
                </a:cubicBezTo>
                <a:cubicBezTo>
                  <a:pt x="4853911" y="2430831"/>
                  <a:pt x="4794855" y="2506796"/>
                  <a:pt x="4708514" y="2551751"/>
                </a:cubicBezTo>
                <a:cubicBezTo>
                  <a:pt x="4702775" y="2555025"/>
                  <a:pt x="4697603" y="2557383"/>
                  <a:pt x="4692705" y="2559615"/>
                </a:cubicBezTo>
                <a:cubicBezTo>
                  <a:pt x="4482868" y="2655269"/>
                  <a:pt x="4237573" y="2500794"/>
                  <a:pt x="3997076" y="2123922"/>
                </a:cubicBezTo>
                <a:cubicBezTo>
                  <a:pt x="3956373" y="2422593"/>
                  <a:pt x="3855185" y="2769572"/>
                  <a:pt x="3608877" y="2881850"/>
                </a:cubicBezTo>
                <a:cubicBezTo>
                  <a:pt x="3567780" y="2900584"/>
                  <a:pt x="3523602" y="2911835"/>
                  <a:pt x="3477679" y="2915653"/>
                </a:cubicBezTo>
                <a:cubicBezTo>
                  <a:pt x="3367584" y="2924364"/>
                  <a:pt x="3274775" y="2887344"/>
                  <a:pt x="3202025" y="2805629"/>
                </a:cubicBezTo>
                <a:cubicBezTo>
                  <a:pt x="2924689" y="2493608"/>
                  <a:pt x="2994531" y="1583898"/>
                  <a:pt x="3072308" y="1009607"/>
                </a:cubicBezTo>
                <a:cubicBezTo>
                  <a:pt x="2922344" y="1482506"/>
                  <a:pt x="2648602" y="2157648"/>
                  <a:pt x="2268515" y="2331237"/>
                </a:cubicBezTo>
                <a:cubicBezTo>
                  <a:pt x="2153662" y="2383593"/>
                  <a:pt x="2035463" y="2386783"/>
                  <a:pt x="1917681" y="2340408"/>
                </a:cubicBezTo>
                <a:cubicBezTo>
                  <a:pt x="1692795" y="2252337"/>
                  <a:pt x="1590244" y="2036742"/>
                  <a:pt x="1619173" y="1715131"/>
                </a:cubicBezTo>
                <a:cubicBezTo>
                  <a:pt x="1573166" y="1744003"/>
                  <a:pt x="1528117" y="1768489"/>
                  <a:pt x="1484843" y="1788215"/>
                </a:cubicBezTo>
                <a:cubicBezTo>
                  <a:pt x="1277183" y="1882876"/>
                  <a:pt x="1106464" y="1868202"/>
                  <a:pt x="991235" y="1745944"/>
                </a:cubicBezTo>
                <a:cubicBezTo>
                  <a:pt x="862589" y="1609394"/>
                  <a:pt x="810343" y="1451514"/>
                  <a:pt x="835567" y="1276093"/>
                </a:cubicBezTo>
                <a:cubicBezTo>
                  <a:pt x="897067" y="851419"/>
                  <a:pt x="1407407" y="406145"/>
                  <a:pt x="1796185" y="123261"/>
                </a:cubicBezTo>
                <a:cubicBezTo>
                  <a:pt x="1739924" y="150553"/>
                  <a:pt x="1679877" y="178913"/>
                  <a:pt x="1617823" y="207200"/>
                </a:cubicBezTo>
                <a:cubicBezTo>
                  <a:pt x="1153786" y="418729"/>
                  <a:pt x="533310" y="643309"/>
                  <a:pt x="212633" y="511675"/>
                </a:cubicBezTo>
                <a:cubicBezTo>
                  <a:pt x="121185" y="474034"/>
                  <a:pt x="57449" y="409934"/>
                  <a:pt x="23262" y="320516"/>
                </a:cubicBezTo>
                <a:cubicBezTo>
                  <a:pt x="-14305" y="222599"/>
                  <a:pt x="-6165" y="121292"/>
                  <a:pt x="46186" y="1917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2988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E6DB47-88DD-596F-1705-BC319A74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66567" y="5628938"/>
            <a:ext cx="4354917" cy="1229062"/>
          </a:xfrm>
          <a:custGeom>
            <a:avLst/>
            <a:gdLst>
              <a:gd name="connsiteX0" fmla="*/ 3556394 w 4354917"/>
              <a:gd name="connsiteY0" fmla="*/ 888625 h 1229062"/>
              <a:gd name="connsiteX1" fmla="*/ 3935786 w 4354917"/>
              <a:gd name="connsiteY1" fmla="*/ 1146611 h 1229062"/>
              <a:gd name="connsiteX2" fmla="*/ 4009059 w 4354917"/>
              <a:gd name="connsiteY2" fmla="*/ 1229062 h 1229062"/>
              <a:gd name="connsiteX3" fmla="*/ 3933583 w 4354917"/>
              <a:gd name="connsiteY3" fmla="*/ 1229062 h 1229062"/>
              <a:gd name="connsiteX4" fmla="*/ 3861119 w 4354917"/>
              <a:gd name="connsiteY4" fmla="*/ 1151481 h 1229062"/>
              <a:gd name="connsiteX5" fmla="*/ 3555442 w 4354917"/>
              <a:gd name="connsiteY5" fmla="*/ 945897 h 1229062"/>
              <a:gd name="connsiteX6" fmla="*/ 3500180 w 4354917"/>
              <a:gd name="connsiteY6" fmla="*/ 980111 h 1229062"/>
              <a:gd name="connsiteX7" fmla="*/ 3494566 w 4354917"/>
              <a:gd name="connsiteY7" fmla="*/ 1002301 h 1229062"/>
              <a:gd name="connsiteX8" fmla="*/ 3500227 w 4354917"/>
              <a:gd name="connsiteY8" fmla="*/ 1028805 h 1229062"/>
              <a:gd name="connsiteX9" fmla="*/ 3709854 w 4354917"/>
              <a:gd name="connsiteY9" fmla="*/ 1218208 h 1229062"/>
              <a:gd name="connsiteX10" fmla="*/ 3729196 w 4354917"/>
              <a:gd name="connsiteY10" fmla="*/ 1229062 h 1229062"/>
              <a:gd name="connsiteX11" fmla="*/ 3623337 w 4354917"/>
              <a:gd name="connsiteY11" fmla="*/ 1229062 h 1229062"/>
              <a:gd name="connsiteX12" fmla="*/ 3621752 w 4354917"/>
              <a:gd name="connsiteY12" fmla="*/ 1228047 h 1229062"/>
              <a:gd name="connsiteX13" fmla="*/ 3446802 w 4354917"/>
              <a:gd name="connsiteY13" fmla="*/ 1049743 h 1229062"/>
              <a:gd name="connsiteX14" fmla="*/ 3449003 w 4354917"/>
              <a:gd name="connsiteY14" fmla="*/ 954106 h 1229062"/>
              <a:gd name="connsiteX15" fmla="*/ 3556394 w 4354917"/>
              <a:gd name="connsiteY15" fmla="*/ 888625 h 1229062"/>
              <a:gd name="connsiteX16" fmla="*/ 2462862 w 4354917"/>
              <a:gd name="connsiteY16" fmla="*/ 181266 h 1229062"/>
              <a:gd name="connsiteX17" fmla="*/ 3752383 w 4354917"/>
              <a:gd name="connsiteY17" fmla="*/ 581830 h 1229062"/>
              <a:gd name="connsiteX18" fmla="*/ 4308368 w 4354917"/>
              <a:gd name="connsiteY18" fmla="*/ 1149693 h 1229062"/>
              <a:gd name="connsiteX19" fmla="*/ 4354917 w 4354917"/>
              <a:gd name="connsiteY19" fmla="*/ 1229062 h 1229062"/>
              <a:gd name="connsiteX20" fmla="*/ 4288139 w 4354917"/>
              <a:gd name="connsiteY20" fmla="*/ 1229062 h 1229062"/>
              <a:gd name="connsiteX21" fmla="*/ 4248207 w 4354917"/>
              <a:gd name="connsiteY21" fmla="*/ 1163265 h 1229062"/>
              <a:gd name="connsiteX22" fmla="*/ 3717753 w 4354917"/>
              <a:gd name="connsiteY22" fmla="*/ 627658 h 1229062"/>
              <a:gd name="connsiteX23" fmla="*/ 2344551 w 4354917"/>
              <a:gd name="connsiteY23" fmla="*/ 242373 h 1229062"/>
              <a:gd name="connsiteX24" fmla="*/ 2727801 w 4354917"/>
              <a:gd name="connsiteY24" fmla="*/ 628585 h 1229062"/>
              <a:gd name="connsiteX25" fmla="*/ 3200935 w 4354917"/>
              <a:gd name="connsiteY25" fmla="*/ 1136319 h 1229062"/>
              <a:gd name="connsiteX26" fmla="*/ 3323792 w 4354917"/>
              <a:gd name="connsiteY26" fmla="*/ 1229062 h 1229062"/>
              <a:gd name="connsiteX27" fmla="*/ 3228320 w 4354917"/>
              <a:gd name="connsiteY27" fmla="*/ 1229062 h 1229062"/>
              <a:gd name="connsiteX28" fmla="*/ 3164091 w 4354917"/>
              <a:gd name="connsiteY28" fmla="*/ 1180561 h 1229062"/>
              <a:gd name="connsiteX29" fmla="*/ 2682001 w 4354917"/>
              <a:gd name="connsiteY29" fmla="*/ 663270 h 1229062"/>
              <a:gd name="connsiteX30" fmla="*/ 2235745 w 4354917"/>
              <a:gd name="connsiteY30" fmla="*/ 248079 h 1229062"/>
              <a:gd name="connsiteX31" fmla="*/ 2219868 w 4354917"/>
              <a:gd name="connsiteY31" fmla="*/ 217991 h 1229062"/>
              <a:gd name="connsiteX32" fmla="*/ 2244064 w 4354917"/>
              <a:gd name="connsiteY32" fmla="*/ 193975 h 1229062"/>
              <a:gd name="connsiteX33" fmla="*/ 2462862 w 4354917"/>
              <a:gd name="connsiteY33" fmla="*/ 181266 h 1229062"/>
              <a:gd name="connsiteX34" fmla="*/ 931554 w 4354917"/>
              <a:gd name="connsiteY34" fmla="*/ 498 h 1229062"/>
              <a:gd name="connsiteX35" fmla="*/ 1486602 w 4354917"/>
              <a:gd name="connsiteY35" fmla="*/ 129681 h 1229062"/>
              <a:gd name="connsiteX36" fmla="*/ 2307210 w 4354917"/>
              <a:gd name="connsiteY36" fmla="*/ 855882 h 1229062"/>
              <a:gd name="connsiteX37" fmla="*/ 2414110 w 4354917"/>
              <a:gd name="connsiteY37" fmla="*/ 989184 h 1229062"/>
              <a:gd name="connsiteX38" fmla="*/ 2621697 w 4354917"/>
              <a:gd name="connsiteY38" fmla="*/ 1174270 h 1229062"/>
              <a:gd name="connsiteX39" fmla="*/ 2704585 w 4354917"/>
              <a:gd name="connsiteY39" fmla="*/ 1229062 h 1229062"/>
              <a:gd name="connsiteX40" fmla="*/ 2602598 w 4354917"/>
              <a:gd name="connsiteY40" fmla="*/ 1229062 h 1229062"/>
              <a:gd name="connsiteX41" fmla="*/ 2485032 w 4354917"/>
              <a:gd name="connsiteY41" fmla="*/ 1139935 h 1229062"/>
              <a:gd name="connsiteX42" fmla="*/ 2370013 w 4354917"/>
              <a:gd name="connsiteY42" fmla="*/ 1024996 h 1229062"/>
              <a:gd name="connsiteX43" fmla="*/ 2262342 w 4354917"/>
              <a:gd name="connsiteY43" fmla="*/ 890782 h 1229062"/>
              <a:gd name="connsiteX44" fmla="*/ 1460469 w 4354917"/>
              <a:gd name="connsiteY44" fmla="*/ 180160 h 1229062"/>
              <a:gd name="connsiteX45" fmla="*/ 431348 w 4354917"/>
              <a:gd name="connsiteY45" fmla="*/ 96695 h 1229062"/>
              <a:gd name="connsiteX46" fmla="*/ 89414 w 4354917"/>
              <a:gd name="connsiteY46" fmla="*/ 121482 h 1229062"/>
              <a:gd name="connsiteX47" fmla="*/ 697655 w 4354917"/>
              <a:gd name="connsiteY47" fmla="*/ 789602 h 1229062"/>
              <a:gd name="connsiteX48" fmla="*/ 2161041 w 4354917"/>
              <a:gd name="connsiteY48" fmla="*/ 1104211 h 1229062"/>
              <a:gd name="connsiteX49" fmla="*/ 816518 w 4354917"/>
              <a:gd name="connsiteY49" fmla="*/ 547935 h 1229062"/>
              <a:gd name="connsiteX50" fmla="*/ 811603 w 4354917"/>
              <a:gd name="connsiteY50" fmla="*/ 450167 h 1229062"/>
              <a:gd name="connsiteX51" fmla="*/ 899278 w 4354917"/>
              <a:gd name="connsiteY51" fmla="*/ 375486 h 1229062"/>
              <a:gd name="connsiteX52" fmla="*/ 2064352 w 4354917"/>
              <a:gd name="connsiteY52" fmla="*/ 844829 h 1229062"/>
              <a:gd name="connsiteX53" fmla="*/ 2073390 w 4354917"/>
              <a:gd name="connsiteY53" fmla="*/ 884345 h 1229062"/>
              <a:gd name="connsiteX54" fmla="*/ 2033774 w 4354917"/>
              <a:gd name="connsiteY54" fmla="*/ 893302 h 1229062"/>
              <a:gd name="connsiteX55" fmla="*/ 916262 w 4354917"/>
              <a:gd name="connsiteY55" fmla="*/ 430538 h 1229062"/>
              <a:gd name="connsiteX56" fmla="*/ 864410 w 4354917"/>
              <a:gd name="connsiteY56" fmla="*/ 473367 h 1229062"/>
              <a:gd name="connsiteX57" fmla="*/ 868005 w 4354917"/>
              <a:gd name="connsiteY57" fmla="*/ 522636 h 1229062"/>
              <a:gd name="connsiteX58" fmla="*/ 2325571 w 4354917"/>
              <a:gd name="connsiteY58" fmla="*/ 1085682 h 1229062"/>
              <a:gd name="connsiteX59" fmla="*/ 2347737 w 4354917"/>
              <a:gd name="connsiteY59" fmla="*/ 1114041 h 1229062"/>
              <a:gd name="connsiteX60" fmla="*/ 2347809 w 4354917"/>
              <a:gd name="connsiteY60" fmla="*/ 1114792 h 1229062"/>
              <a:gd name="connsiteX61" fmla="*/ 2323382 w 4354917"/>
              <a:gd name="connsiteY61" fmla="*/ 1141934 h 1229062"/>
              <a:gd name="connsiteX62" fmla="*/ 663850 w 4354917"/>
              <a:gd name="connsiteY62" fmla="*/ 836108 h 1229062"/>
              <a:gd name="connsiteX63" fmla="*/ 3919 w 4354917"/>
              <a:gd name="connsiteY63" fmla="*/ 93181 h 1229062"/>
              <a:gd name="connsiteX64" fmla="*/ 6892 w 4354917"/>
              <a:gd name="connsiteY64" fmla="*/ 60106 h 1229062"/>
              <a:gd name="connsiteX65" fmla="*/ 39161 w 4354917"/>
              <a:gd name="connsiteY65" fmla="*/ 52144 h 1229062"/>
              <a:gd name="connsiteX66" fmla="*/ 423268 w 4354917"/>
              <a:gd name="connsiteY66" fmla="*/ 40273 h 1229062"/>
              <a:gd name="connsiteX67" fmla="*/ 931554 w 4354917"/>
              <a:gd name="connsiteY67" fmla="*/ 498 h 12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354917" h="1229062">
                <a:moveTo>
                  <a:pt x="3556394" y="888625"/>
                </a:moveTo>
                <a:cubicBezTo>
                  <a:pt x="3653208" y="890488"/>
                  <a:pt x="3793321" y="995044"/>
                  <a:pt x="3935786" y="1146611"/>
                </a:cubicBezTo>
                <a:lnTo>
                  <a:pt x="4009059" y="1229062"/>
                </a:lnTo>
                <a:lnTo>
                  <a:pt x="3933583" y="1229062"/>
                </a:lnTo>
                <a:lnTo>
                  <a:pt x="3861119" y="1151481"/>
                </a:lnTo>
                <a:cubicBezTo>
                  <a:pt x="3739585" y="1027992"/>
                  <a:pt x="3626910" y="947259"/>
                  <a:pt x="3555442" y="945897"/>
                </a:cubicBezTo>
                <a:cubicBezTo>
                  <a:pt x="3529513" y="945538"/>
                  <a:pt x="3512369" y="956014"/>
                  <a:pt x="3500180" y="980111"/>
                </a:cubicBezTo>
                <a:cubicBezTo>
                  <a:pt x="3496546" y="987345"/>
                  <a:pt x="3494651" y="994492"/>
                  <a:pt x="3494566" y="1002301"/>
                </a:cubicBezTo>
                <a:cubicBezTo>
                  <a:pt x="3494661" y="1010395"/>
                  <a:pt x="3496565" y="1019153"/>
                  <a:pt x="3500227" y="1028805"/>
                </a:cubicBezTo>
                <a:cubicBezTo>
                  <a:pt x="3522696" y="1085613"/>
                  <a:pt x="3602694" y="1151543"/>
                  <a:pt x="3709854" y="1218208"/>
                </a:cubicBezTo>
                <a:lnTo>
                  <a:pt x="3729196" y="1229062"/>
                </a:lnTo>
                <a:lnTo>
                  <a:pt x="3623337" y="1229062"/>
                </a:lnTo>
                <a:lnTo>
                  <a:pt x="3621752" y="1228047"/>
                </a:lnTo>
                <a:cubicBezTo>
                  <a:pt x="3534351" y="1167454"/>
                  <a:pt x="3469159" y="1106371"/>
                  <a:pt x="3446802" y="1049743"/>
                </a:cubicBezTo>
                <a:cubicBezTo>
                  <a:pt x="3433341" y="1015566"/>
                  <a:pt x="3434129" y="983454"/>
                  <a:pt x="3449003" y="954106"/>
                </a:cubicBezTo>
                <a:cubicBezTo>
                  <a:pt x="3471377" y="910342"/>
                  <a:pt x="3508476" y="887838"/>
                  <a:pt x="3556394" y="888625"/>
                </a:cubicBezTo>
                <a:close/>
                <a:moveTo>
                  <a:pt x="2462862" y="181266"/>
                </a:moveTo>
                <a:cubicBezTo>
                  <a:pt x="2755968" y="180076"/>
                  <a:pt x="3292444" y="233280"/>
                  <a:pt x="3752383" y="581830"/>
                </a:cubicBezTo>
                <a:cubicBezTo>
                  <a:pt x="4033198" y="794671"/>
                  <a:pt x="4201310" y="984918"/>
                  <a:pt x="4308368" y="1149693"/>
                </a:cubicBezTo>
                <a:lnTo>
                  <a:pt x="4354917" y="1229062"/>
                </a:lnTo>
                <a:lnTo>
                  <a:pt x="4288139" y="1229062"/>
                </a:lnTo>
                <a:lnTo>
                  <a:pt x="4248207" y="1163265"/>
                </a:lnTo>
                <a:cubicBezTo>
                  <a:pt x="4143662" y="1007143"/>
                  <a:pt x="3981976" y="827861"/>
                  <a:pt x="3717753" y="627658"/>
                </a:cubicBezTo>
                <a:cubicBezTo>
                  <a:pt x="3197249" y="233244"/>
                  <a:pt x="2575280" y="228364"/>
                  <a:pt x="2344551" y="242373"/>
                </a:cubicBezTo>
                <a:cubicBezTo>
                  <a:pt x="2512988" y="345112"/>
                  <a:pt x="2613848" y="477997"/>
                  <a:pt x="2727801" y="628585"/>
                </a:cubicBezTo>
                <a:cubicBezTo>
                  <a:pt x="2840762" y="777750"/>
                  <a:pt x="2971076" y="949749"/>
                  <a:pt x="3200935" y="1136319"/>
                </a:cubicBezTo>
                <a:lnTo>
                  <a:pt x="3323792" y="1229062"/>
                </a:lnTo>
                <a:lnTo>
                  <a:pt x="3228320" y="1229062"/>
                </a:lnTo>
                <a:lnTo>
                  <a:pt x="3164091" y="1180561"/>
                </a:lnTo>
                <a:cubicBezTo>
                  <a:pt x="2929993" y="990492"/>
                  <a:pt x="2797226" y="815252"/>
                  <a:pt x="2682001" y="663270"/>
                </a:cubicBezTo>
                <a:cubicBezTo>
                  <a:pt x="2549199" y="488026"/>
                  <a:pt x="2444464" y="349597"/>
                  <a:pt x="2235745" y="248079"/>
                </a:cubicBezTo>
                <a:cubicBezTo>
                  <a:pt x="2224272" y="242494"/>
                  <a:pt x="2217778" y="230231"/>
                  <a:pt x="2219868" y="217991"/>
                </a:cubicBezTo>
                <a:cubicBezTo>
                  <a:pt x="2221778" y="205466"/>
                  <a:pt x="2231628" y="195753"/>
                  <a:pt x="2244064" y="193975"/>
                </a:cubicBezTo>
                <a:cubicBezTo>
                  <a:pt x="2246684" y="193586"/>
                  <a:pt x="2329632" y="181807"/>
                  <a:pt x="2462862" y="181266"/>
                </a:cubicBezTo>
                <a:close/>
                <a:moveTo>
                  <a:pt x="931554" y="498"/>
                </a:moveTo>
                <a:cubicBezTo>
                  <a:pt x="1115303" y="4755"/>
                  <a:pt x="1306846" y="37173"/>
                  <a:pt x="1486602" y="129681"/>
                </a:cubicBezTo>
                <a:cubicBezTo>
                  <a:pt x="1902221" y="343796"/>
                  <a:pt x="2108132" y="604176"/>
                  <a:pt x="2307210" y="855882"/>
                </a:cubicBezTo>
                <a:cubicBezTo>
                  <a:pt x="2343687" y="901978"/>
                  <a:pt x="2378030" y="945625"/>
                  <a:pt x="2414110" y="989184"/>
                </a:cubicBezTo>
                <a:cubicBezTo>
                  <a:pt x="2466945" y="1053185"/>
                  <a:pt x="2539772" y="1115624"/>
                  <a:pt x="2621697" y="1174270"/>
                </a:cubicBezTo>
                <a:lnTo>
                  <a:pt x="2704585" y="1229062"/>
                </a:lnTo>
                <a:lnTo>
                  <a:pt x="2602598" y="1229062"/>
                </a:lnTo>
                <a:lnTo>
                  <a:pt x="2485032" y="1139935"/>
                </a:lnTo>
                <a:cubicBezTo>
                  <a:pt x="2441427" y="1102659"/>
                  <a:pt x="2402373" y="1064209"/>
                  <a:pt x="2370013" y="1024996"/>
                </a:cubicBezTo>
                <a:cubicBezTo>
                  <a:pt x="2333806" y="980919"/>
                  <a:pt x="2297509" y="935108"/>
                  <a:pt x="2262342" y="890782"/>
                </a:cubicBezTo>
                <a:cubicBezTo>
                  <a:pt x="2067065" y="643868"/>
                  <a:pt x="1864956" y="388281"/>
                  <a:pt x="1460469" y="180160"/>
                </a:cubicBezTo>
                <a:cubicBezTo>
                  <a:pt x="1117179" y="3537"/>
                  <a:pt x="736895" y="55188"/>
                  <a:pt x="431348" y="96695"/>
                </a:cubicBezTo>
                <a:cubicBezTo>
                  <a:pt x="292802" y="115350"/>
                  <a:pt x="176762" y="131128"/>
                  <a:pt x="89414" y="121482"/>
                </a:cubicBezTo>
                <a:cubicBezTo>
                  <a:pt x="173518" y="251478"/>
                  <a:pt x="399088" y="573397"/>
                  <a:pt x="697655" y="789602"/>
                </a:cubicBezTo>
                <a:cubicBezTo>
                  <a:pt x="1056495" y="1049814"/>
                  <a:pt x="1583569" y="1161712"/>
                  <a:pt x="2161041" y="1104211"/>
                </a:cubicBezTo>
                <a:cubicBezTo>
                  <a:pt x="1801907" y="1013224"/>
                  <a:pt x="929295" y="771644"/>
                  <a:pt x="816518" y="547935"/>
                </a:cubicBezTo>
                <a:cubicBezTo>
                  <a:pt x="799833" y="514971"/>
                  <a:pt x="798092" y="481052"/>
                  <a:pt x="811603" y="450167"/>
                </a:cubicBezTo>
                <a:cubicBezTo>
                  <a:pt x="827728" y="413278"/>
                  <a:pt x="857299" y="388302"/>
                  <a:pt x="899278" y="375486"/>
                </a:cubicBezTo>
                <a:cubicBezTo>
                  <a:pt x="1181431" y="289681"/>
                  <a:pt x="2028374" y="822088"/>
                  <a:pt x="2064352" y="844829"/>
                </a:cubicBezTo>
                <a:cubicBezTo>
                  <a:pt x="2077852" y="853327"/>
                  <a:pt x="2081894" y="870896"/>
                  <a:pt x="2073390" y="884345"/>
                </a:cubicBezTo>
                <a:cubicBezTo>
                  <a:pt x="2064885" y="897794"/>
                  <a:pt x="2047273" y="901802"/>
                  <a:pt x="2033774" y="893302"/>
                </a:cubicBezTo>
                <a:cubicBezTo>
                  <a:pt x="1795421" y="742618"/>
                  <a:pt x="1129561" y="365533"/>
                  <a:pt x="916262" y="430538"/>
                </a:cubicBezTo>
                <a:cubicBezTo>
                  <a:pt x="890660" y="438327"/>
                  <a:pt x="873698" y="452270"/>
                  <a:pt x="864410" y="473367"/>
                </a:cubicBezTo>
                <a:cubicBezTo>
                  <a:pt x="857627" y="488927"/>
                  <a:pt x="858963" y="504403"/>
                  <a:pt x="868005" y="522636"/>
                </a:cubicBezTo>
                <a:cubicBezTo>
                  <a:pt x="973731" y="732240"/>
                  <a:pt x="1956101" y="1000139"/>
                  <a:pt x="2325571" y="1085682"/>
                </a:cubicBezTo>
                <a:cubicBezTo>
                  <a:pt x="2338565" y="1088927"/>
                  <a:pt x="2347891" y="1100621"/>
                  <a:pt x="2347737" y="1114041"/>
                </a:cubicBezTo>
                <a:cubicBezTo>
                  <a:pt x="2347916" y="1114327"/>
                  <a:pt x="2347863" y="1114560"/>
                  <a:pt x="2347809" y="1114792"/>
                </a:cubicBezTo>
                <a:cubicBezTo>
                  <a:pt x="2347315" y="1128622"/>
                  <a:pt x="2337090" y="1139961"/>
                  <a:pt x="2323382" y="1141934"/>
                </a:cubicBezTo>
                <a:cubicBezTo>
                  <a:pt x="1671440" y="1239246"/>
                  <a:pt x="1066432" y="1127948"/>
                  <a:pt x="663850" y="836108"/>
                </a:cubicBezTo>
                <a:cubicBezTo>
                  <a:pt x="274264" y="553876"/>
                  <a:pt x="6556" y="97704"/>
                  <a:pt x="3919" y="93181"/>
                </a:cubicBezTo>
                <a:cubicBezTo>
                  <a:pt x="-2198" y="82473"/>
                  <a:pt x="-1113" y="69267"/>
                  <a:pt x="6892" y="60106"/>
                </a:cubicBezTo>
                <a:cubicBezTo>
                  <a:pt x="14897" y="50946"/>
                  <a:pt x="27887" y="47828"/>
                  <a:pt x="39161" y="52144"/>
                </a:cubicBezTo>
                <a:cubicBezTo>
                  <a:pt x="115697" y="82046"/>
                  <a:pt x="258346" y="62626"/>
                  <a:pt x="423268" y="40273"/>
                </a:cubicBezTo>
                <a:cubicBezTo>
                  <a:pt x="571849" y="20143"/>
                  <a:pt x="747804" y="-3760"/>
                  <a:pt x="931554" y="49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183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6E3F26-2C9E-4F51-3D92-34CA6E3517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CDE83-83FA-A133-CE06-9C1D686FFB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86AF769-2183-1485-63DA-14476DB614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23680" y="889000"/>
            <a:ext cx="7268320" cy="5080000"/>
          </a:xfrm>
          <a:custGeom>
            <a:avLst/>
            <a:gdLst>
              <a:gd name="connsiteX0" fmla="*/ 4722368 w 7268320"/>
              <a:gd name="connsiteY0" fmla="*/ 4978542 h 5080000"/>
              <a:gd name="connsiteX1" fmla="*/ 5358250 w 7268320"/>
              <a:gd name="connsiteY1" fmla="*/ 5068669 h 5080000"/>
              <a:gd name="connsiteX2" fmla="*/ 5390567 w 7268320"/>
              <a:gd name="connsiteY2" fmla="*/ 5080000 h 5080000"/>
              <a:gd name="connsiteX3" fmla="*/ 4718268 w 7268320"/>
              <a:gd name="connsiteY3" fmla="*/ 5080000 h 5080000"/>
              <a:gd name="connsiteX4" fmla="*/ 4702356 w 7268320"/>
              <a:gd name="connsiteY4" fmla="*/ 5064823 h 5080000"/>
              <a:gd name="connsiteX5" fmla="*/ 4587438 w 7268320"/>
              <a:gd name="connsiteY5" fmla="*/ 4982311 h 5080000"/>
              <a:gd name="connsiteX6" fmla="*/ 4722368 w 7268320"/>
              <a:gd name="connsiteY6" fmla="*/ 4978542 h 5080000"/>
              <a:gd name="connsiteX7" fmla="*/ 3174642 w 7268320"/>
              <a:gd name="connsiteY7" fmla="*/ 4796567 h 5080000"/>
              <a:gd name="connsiteX8" fmla="*/ 3703356 w 7268320"/>
              <a:gd name="connsiteY8" fmla="*/ 4920098 h 5080000"/>
              <a:gd name="connsiteX9" fmla="*/ 3845934 w 7268320"/>
              <a:gd name="connsiteY9" fmla="*/ 5000259 h 5080000"/>
              <a:gd name="connsiteX10" fmla="*/ 3965515 w 7268320"/>
              <a:gd name="connsiteY10" fmla="*/ 5080000 h 5080000"/>
              <a:gd name="connsiteX11" fmla="*/ 2488704 w 7268320"/>
              <a:gd name="connsiteY11" fmla="*/ 5080000 h 5080000"/>
              <a:gd name="connsiteX12" fmla="*/ 2482989 w 7268320"/>
              <a:gd name="connsiteY12" fmla="*/ 5072938 h 5080000"/>
              <a:gd name="connsiteX13" fmla="*/ 2332301 w 7268320"/>
              <a:gd name="connsiteY13" fmla="*/ 4861420 h 5080000"/>
              <a:gd name="connsiteX14" fmla="*/ 2674235 w 7268320"/>
              <a:gd name="connsiteY14" fmla="*/ 4836633 h 5080000"/>
              <a:gd name="connsiteX15" fmla="*/ 3174642 w 7268320"/>
              <a:gd name="connsiteY15" fmla="*/ 4796567 h 5080000"/>
              <a:gd name="connsiteX16" fmla="*/ 0 w 7268320"/>
              <a:gd name="connsiteY16" fmla="*/ 0 h 5080000"/>
              <a:gd name="connsiteX17" fmla="*/ 7268320 w 7268320"/>
              <a:gd name="connsiteY17" fmla="*/ 0 h 5080000"/>
              <a:gd name="connsiteX18" fmla="*/ 7268320 w 7268320"/>
              <a:gd name="connsiteY18" fmla="*/ 5080000 h 5080000"/>
              <a:gd name="connsiteX19" fmla="*/ 5559918 w 7268320"/>
              <a:gd name="connsiteY19" fmla="*/ 5080000 h 5080000"/>
              <a:gd name="connsiteX20" fmla="*/ 5462420 w 7268320"/>
              <a:gd name="connsiteY20" fmla="*/ 5041542 h 5080000"/>
              <a:gd name="connsiteX21" fmla="*/ 4705749 w 7268320"/>
              <a:gd name="connsiteY21" fmla="*/ 4921204 h 5080000"/>
              <a:gd name="connsiteX22" fmla="*/ 4486951 w 7268320"/>
              <a:gd name="connsiteY22" fmla="*/ 4933913 h 5080000"/>
              <a:gd name="connsiteX23" fmla="*/ 4462755 w 7268320"/>
              <a:gd name="connsiteY23" fmla="*/ 4957929 h 5080000"/>
              <a:gd name="connsiteX24" fmla="*/ 4478632 w 7268320"/>
              <a:gd name="connsiteY24" fmla="*/ 4988017 h 5080000"/>
              <a:gd name="connsiteX25" fmla="*/ 4617738 w 7268320"/>
              <a:gd name="connsiteY25" fmla="*/ 5071075 h 5080000"/>
              <a:gd name="connsiteX26" fmla="*/ 4628100 w 7268320"/>
              <a:gd name="connsiteY26" fmla="*/ 5080000 h 5080000"/>
              <a:gd name="connsiteX27" fmla="*/ 4055246 w 7268320"/>
              <a:gd name="connsiteY27" fmla="*/ 5080000 h 5080000"/>
              <a:gd name="connsiteX28" fmla="*/ 4005053 w 7268320"/>
              <a:gd name="connsiteY28" fmla="*/ 5038022 h 5080000"/>
              <a:gd name="connsiteX29" fmla="*/ 3729489 w 7268320"/>
              <a:gd name="connsiteY29" fmla="*/ 4869619 h 5080000"/>
              <a:gd name="connsiteX30" fmla="*/ 3174441 w 7268320"/>
              <a:gd name="connsiteY30" fmla="*/ 4740436 h 5080000"/>
              <a:gd name="connsiteX31" fmla="*/ 2666155 w 7268320"/>
              <a:gd name="connsiteY31" fmla="*/ 4780211 h 5080000"/>
              <a:gd name="connsiteX32" fmla="*/ 2282048 w 7268320"/>
              <a:gd name="connsiteY32" fmla="*/ 4792082 h 5080000"/>
              <a:gd name="connsiteX33" fmla="*/ 2249779 w 7268320"/>
              <a:gd name="connsiteY33" fmla="*/ 4800044 h 5080000"/>
              <a:gd name="connsiteX34" fmla="*/ 2246806 w 7268320"/>
              <a:gd name="connsiteY34" fmla="*/ 4833119 h 5080000"/>
              <a:gd name="connsiteX35" fmla="*/ 2354049 w 7268320"/>
              <a:gd name="connsiteY35" fmla="*/ 4995757 h 5080000"/>
              <a:gd name="connsiteX36" fmla="*/ 2416510 w 7268320"/>
              <a:gd name="connsiteY36" fmla="*/ 5080000 h 5080000"/>
              <a:gd name="connsiteX37" fmla="*/ 0 w 7268320"/>
              <a:gd name="connsiteY37" fmla="*/ 508000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268320" h="5080000">
                <a:moveTo>
                  <a:pt x="4722368" y="4978542"/>
                </a:moveTo>
                <a:cubicBezTo>
                  <a:pt x="4882194" y="4978984"/>
                  <a:pt x="5111070" y="4996302"/>
                  <a:pt x="5358250" y="5068669"/>
                </a:cubicBezTo>
                <a:lnTo>
                  <a:pt x="5390567" y="5080000"/>
                </a:lnTo>
                <a:lnTo>
                  <a:pt x="4718268" y="5080000"/>
                </a:lnTo>
                <a:lnTo>
                  <a:pt x="4702356" y="5064823"/>
                </a:lnTo>
                <a:cubicBezTo>
                  <a:pt x="4667433" y="5035565"/>
                  <a:pt x="4629547" y="5007996"/>
                  <a:pt x="4587438" y="4982311"/>
                </a:cubicBezTo>
                <a:cubicBezTo>
                  <a:pt x="4623490" y="4980123"/>
                  <a:pt x="4669093" y="4978395"/>
                  <a:pt x="4722368" y="4978542"/>
                </a:cubicBezTo>
                <a:close/>
                <a:moveTo>
                  <a:pt x="3174642" y="4796567"/>
                </a:moveTo>
                <a:cubicBezTo>
                  <a:pt x="3350818" y="4800544"/>
                  <a:pt x="3531711" y="4831787"/>
                  <a:pt x="3703356" y="4920098"/>
                </a:cubicBezTo>
                <a:cubicBezTo>
                  <a:pt x="3753917" y="4946113"/>
                  <a:pt x="3801316" y="4972870"/>
                  <a:pt x="3845934" y="5000259"/>
                </a:cubicBezTo>
                <a:lnTo>
                  <a:pt x="3965515" y="5080000"/>
                </a:lnTo>
                <a:lnTo>
                  <a:pt x="2488704" y="5080000"/>
                </a:lnTo>
                <a:lnTo>
                  <a:pt x="2482989" y="5072938"/>
                </a:lnTo>
                <a:cubicBezTo>
                  <a:pt x="2415273" y="4985906"/>
                  <a:pt x="2363840" y="4910169"/>
                  <a:pt x="2332301" y="4861420"/>
                </a:cubicBezTo>
                <a:cubicBezTo>
                  <a:pt x="2419649" y="4871066"/>
                  <a:pt x="2535689" y="4855288"/>
                  <a:pt x="2674235" y="4836633"/>
                </a:cubicBezTo>
                <a:cubicBezTo>
                  <a:pt x="2827009" y="4815880"/>
                  <a:pt x="2998467" y="4792590"/>
                  <a:pt x="3174642" y="4796567"/>
                </a:cubicBezTo>
                <a:close/>
                <a:moveTo>
                  <a:pt x="0" y="0"/>
                </a:moveTo>
                <a:lnTo>
                  <a:pt x="7268320" y="0"/>
                </a:lnTo>
                <a:lnTo>
                  <a:pt x="7268320" y="5080000"/>
                </a:lnTo>
                <a:lnTo>
                  <a:pt x="5559918" y="5080000"/>
                </a:lnTo>
                <a:lnTo>
                  <a:pt x="5462420" y="5041542"/>
                </a:lnTo>
                <a:cubicBezTo>
                  <a:pt x="5167198" y="4940964"/>
                  <a:pt x="4888940" y="4920461"/>
                  <a:pt x="4705749" y="4921204"/>
                </a:cubicBezTo>
                <a:cubicBezTo>
                  <a:pt x="4572519" y="4921745"/>
                  <a:pt x="4489571" y="4933524"/>
                  <a:pt x="4486951" y="4933913"/>
                </a:cubicBezTo>
                <a:cubicBezTo>
                  <a:pt x="4474515" y="4935691"/>
                  <a:pt x="4464665" y="4945404"/>
                  <a:pt x="4462755" y="4957929"/>
                </a:cubicBezTo>
                <a:cubicBezTo>
                  <a:pt x="4460665" y="4970169"/>
                  <a:pt x="4467159" y="4982432"/>
                  <a:pt x="4478632" y="4988017"/>
                </a:cubicBezTo>
                <a:cubicBezTo>
                  <a:pt x="4530812" y="5013397"/>
                  <a:pt x="4576492" y="5041083"/>
                  <a:pt x="4617738" y="5071075"/>
                </a:cubicBezTo>
                <a:lnTo>
                  <a:pt x="4628100" y="5080000"/>
                </a:lnTo>
                <a:lnTo>
                  <a:pt x="4055246" y="5080000"/>
                </a:lnTo>
                <a:lnTo>
                  <a:pt x="4005053" y="5038022"/>
                </a:lnTo>
                <a:cubicBezTo>
                  <a:pt x="3924192" y="4979568"/>
                  <a:pt x="3833394" y="4923148"/>
                  <a:pt x="3729489" y="4869619"/>
                </a:cubicBezTo>
                <a:cubicBezTo>
                  <a:pt x="3549733" y="4777111"/>
                  <a:pt x="3358190" y="4744693"/>
                  <a:pt x="3174441" y="4740436"/>
                </a:cubicBezTo>
                <a:cubicBezTo>
                  <a:pt x="2990691" y="4736178"/>
                  <a:pt x="2814736" y="4760081"/>
                  <a:pt x="2666155" y="4780211"/>
                </a:cubicBezTo>
                <a:cubicBezTo>
                  <a:pt x="2501233" y="4802564"/>
                  <a:pt x="2358584" y="4821984"/>
                  <a:pt x="2282048" y="4792082"/>
                </a:cubicBezTo>
                <a:cubicBezTo>
                  <a:pt x="2270774" y="4787766"/>
                  <a:pt x="2257784" y="4790884"/>
                  <a:pt x="2249779" y="4800044"/>
                </a:cubicBezTo>
                <a:cubicBezTo>
                  <a:pt x="2241774" y="4809205"/>
                  <a:pt x="2240689" y="4822411"/>
                  <a:pt x="2246806" y="4833119"/>
                </a:cubicBezTo>
                <a:cubicBezTo>
                  <a:pt x="2247795" y="4834815"/>
                  <a:pt x="2286060" y="4900025"/>
                  <a:pt x="2354049" y="4995757"/>
                </a:cubicBezTo>
                <a:lnTo>
                  <a:pt x="2416510" y="5080000"/>
                </a:lnTo>
                <a:lnTo>
                  <a:pt x="0" y="5080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85F086E-7566-BADC-D768-EFE1DF649EC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06007" y="-1"/>
            <a:ext cx="3544293" cy="4242440"/>
          </a:xfrm>
          <a:custGeom>
            <a:avLst/>
            <a:gdLst>
              <a:gd name="connsiteX0" fmla="*/ 3544293 w 3544293"/>
              <a:gd name="connsiteY0" fmla="*/ 1672367 h 4242440"/>
              <a:gd name="connsiteX1" fmla="*/ 3544293 w 3544293"/>
              <a:gd name="connsiteY1" fmla="*/ 1937077 h 4242440"/>
              <a:gd name="connsiteX2" fmla="*/ 3530499 w 3544293"/>
              <a:gd name="connsiteY2" fmla="*/ 1852884 h 4242440"/>
              <a:gd name="connsiteX3" fmla="*/ 3538690 w 3544293"/>
              <a:gd name="connsiteY3" fmla="*/ 1676489 h 4242440"/>
              <a:gd name="connsiteX4" fmla="*/ 3544293 w 3544293"/>
              <a:gd name="connsiteY4" fmla="*/ 275253 h 4242440"/>
              <a:gd name="connsiteX5" fmla="*/ 3544293 w 3544293"/>
              <a:gd name="connsiteY5" fmla="*/ 1399810 h 4242440"/>
              <a:gd name="connsiteX6" fmla="*/ 3533898 w 3544293"/>
              <a:gd name="connsiteY6" fmla="*/ 1431415 h 4242440"/>
              <a:gd name="connsiteX7" fmla="*/ 3488899 w 3544293"/>
              <a:gd name="connsiteY7" fmla="*/ 1645862 h 4242440"/>
              <a:gd name="connsiteX8" fmla="*/ 3324541 w 3544293"/>
              <a:gd name="connsiteY8" fmla="*/ 1738887 h 4242440"/>
              <a:gd name="connsiteX9" fmla="*/ 2891688 w 3544293"/>
              <a:gd name="connsiteY9" fmla="*/ 1708750 h 4242440"/>
              <a:gd name="connsiteX10" fmla="*/ 2749981 w 3544293"/>
              <a:gd name="connsiteY10" fmla="*/ 1283226 h 4242440"/>
              <a:gd name="connsiteX11" fmla="*/ 3394949 w 3544293"/>
              <a:gd name="connsiteY11" fmla="*/ 395171 h 4242440"/>
              <a:gd name="connsiteX12" fmla="*/ 0 w 3544293"/>
              <a:gd name="connsiteY12" fmla="*/ 0 h 4242440"/>
              <a:gd name="connsiteX13" fmla="*/ 3544293 w 3544293"/>
              <a:gd name="connsiteY13" fmla="*/ 0 h 4242440"/>
              <a:gd name="connsiteX14" fmla="*/ 3544293 w 3544293"/>
              <a:gd name="connsiteY14" fmla="*/ 116859 h 4242440"/>
              <a:gd name="connsiteX15" fmla="*/ 3457373 w 3544293"/>
              <a:gd name="connsiteY15" fmla="*/ 158269 h 4242440"/>
              <a:gd name="connsiteX16" fmla="*/ 2094249 w 3544293"/>
              <a:gd name="connsiteY16" fmla="*/ 462002 h 4242440"/>
              <a:gd name="connsiteX17" fmla="*/ 1934466 w 3544293"/>
              <a:gd name="connsiteY17" fmla="*/ 301134 h 4242440"/>
              <a:gd name="connsiteX18" fmla="*/ 1948370 w 3544293"/>
              <a:gd name="connsiteY18" fmla="*/ 57319 h 4242440"/>
              <a:gd name="connsiteX19" fmla="*/ 1981889 w 3544293"/>
              <a:gd name="connsiteY19" fmla="*/ 1 h 4242440"/>
              <a:gd name="connsiteX20" fmla="*/ 1920249 w 3544293"/>
              <a:gd name="connsiteY20" fmla="*/ 1 h 4242440"/>
              <a:gd name="connsiteX21" fmla="*/ 1908370 w 3544293"/>
              <a:gd name="connsiteY21" fmla="*/ 19171 h 4242440"/>
              <a:gd name="connsiteX22" fmla="*/ 1885446 w 3544293"/>
              <a:gd name="connsiteY22" fmla="*/ 320517 h 4242440"/>
              <a:gd name="connsiteX23" fmla="*/ 2074817 w 3544293"/>
              <a:gd name="connsiteY23" fmla="*/ 511676 h 4242440"/>
              <a:gd name="connsiteX24" fmla="*/ 3480007 w 3544293"/>
              <a:gd name="connsiteY24" fmla="*/ 207201 h 4242440"/>
              <a:gd name="connsiteX25" fmla="*/ 3544293 w 3544293"/>
              <a:gd name="connsiteY25" fmla="*/ 176948 h 4242440"/>
              <a:gd name="connsiteX26" fmla="*/ 3544293 w 3544293"/>
              <a:gd name="connsiteY26" fmla="*/ 209240 h 4242440"/>
              <a:gd name="connsiteX27" fmla="*/ 3507993 w 3544293"/>
              <a:gd name="connsiteY27" fmla="*/ 236598 h 4242440"/>
              <a:gd name="connsiteX28" fmla="*/ 2697751 w 3544293"/>
              <a:gd name="connsiteY28" fmla="*/ 1276094 h 4242440"/>
              <a:gd name="connsiteX29" fmla="*/ 2853419 w 3544293"/>
              <a:gd name="connsiteY29" fmla="*/ 1745945 h 4242440"/>
              <a:gd name="connsiteX30" fmla="*/ 3347027 w 3544293"/>
              <a:gd name="connsiteY30" fmla="*/ 1788216 h 4242440"/>
              <a:gd name="connsiteX31" fmla="*/ 3481357 w 3544293"/>
              <a:gd name="connsiteY31" fmla="*/ 1715132 h 4242440"/>
              <a:gd name="connsiteX32" fmla="*/ 3535431 w 3544293"/>
              <a:gd name="connsiteY32" fmla="*/ 2115348 h 4242440"/>
              <a:gd name="connsiteX33" fmla="*/ 3544293 w 3544293"/>
              <a:gd name="connsiteY33" fmla="*/ 2130276 h 4242440"/>
              <a:gd name="connsiteX34" fmla="*/ 3544293 w 3544293"/>
              <a:gd name="connsiteY34" fmla="*/ 4242440 h 4242440"/>
              <a:gd name="connsiteX35" fmla="*/ 0 w 3544293"/>
              <a:gd name="connsiteY35" fmla="*/ 4242440 h 4242440"/>
              <a:gd name="connsiteX36" fmla="*/ 0 w 3544293"/>
              <a:gd name="connsiteY36" fmla="*/ 3290839 h 4242440"/>
              <a:gd name="connsiteX37" fmla="*/ 238101 w 3544293"/>
              <a:gd name="connsiteY37" fmla="*/ 3290839 h 4242440"/>
              <a:gd name="connsiteX38" fmla="*/ 238101 w 3544293"/>
              <a:gd name="connsiteY38" fmla="*/ 533917 h 4242440"/>
              <a:gd name="connsiteX39" fmla="*/ 0 w 3544293"/>
              <a:gd name="connsiteY39" fmla="*/ 533917 h 42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544293" h="4242440">
                <a:moveTo>
                  <a:pt x="3544293" y="1672367"/>
                </a:moveTo>
                <a:lnTo>
                  <a:pt x="3544293" y="1937077"/>
                </a:lnTo>
                <a:lnTo>
                  <a:pt x="3530499" y="1852884"/>
                </a:lnTo>
                <a:cubicBezTo>
                  <a:pt x="3528033" y="1792871"/>
                  <a:pt x="3531742" y="1732816"/>
                  <a:pt x="3538690" y="1676489"/>
                </a:cubicBezTo>
                <a:close/>
                <a:moveTo>
                  <a:pt x="3544293" y="275253"/>
                </a:moveTo>
                <a:lnTo>
                  <a:pt x="3544293" y="1399810"/>
                </a:lnTo>
                <a:lnTo>
                  <a:pt x="3533898" y="1431415"/>
                </a:lnTo>
                <a:cubicBezTo>
                  <a:pt x="3514114" y="1503963"/>
                  <a:pt x="3498791" y="1575891"/>
                  <a:pt x="3488899" y="1645862"/>
                </a:cubicBezTo>
                <a:cubicBezTo>
                  <a:pt x="3431862" y="1683712"/>
                  <a:pt x="3376796" y="1715067"/>
                  <a:pt x="3324541" y="1738887"/>
                </a:cubicBezTo>
                <a:cubicBezTo>
                  <a:pt x="3136749" y="1824491"/>
                  <a:pt x="2991169" y="1814488"/>
                  <a:pt x="2891688" y="1708750"/>
                </a:cubicBezTo>
                <a:cubicBezTo>
                  <a:pt x="2774650" y="1584684"/>
                  <a:pt x="2727107" y="1441447"/>
                  <a:pt x="2749981" y="1283226"/>
                </a:cubicBezTo>
                <a:cubicBezTo>
                  <a:pt x="2794573" y="975757"/>
                  <a:pt x="3089145" y="653712"/>
                  <a:pt x="3394949" y="395171"/>
                </a:cubicBezTo>
                <a:close/>
                <a:moveTo>
                  <a:pt x="0" y="0"/>
                </a:moveTo>
                <a:lnTo>
                  <a:pt x="3544293" y="0"/>
                </a:lnTo>
                <a:lnTo>
                  <a:pt x="3544293" y="116859"/>
                </a:lnTo>
                <a:lnTo>
                  <a:pt x="3457373" y="158269"/>
                </a:lnTo>
                <a:cubicBezTo>
                  <a:pt x="3002862" y="365456"/>
                  <a:pt x="2397508" y="586434"/>
                  <a:pt x="2094249" y="462002"/>
                </a:cubicBezTo>
                <a:cubicBezTo>
                  <a:pt x="2015734" y="429657"/>
                  <a:pt x="1963505" y="377099"/>
                  <a:pt x="1934466" y="301134"/>
                </a:cubicBezTo>
                <a:cubicBezTo>
                  <a:pt x="1902113" y="216640"/>
                  <a:pt x="1912343" y="134397"/>
                  <a:pt x="1948370" y="57319"/>
                </a:cubicBezTo>
                <a:lnTo>
                  <a:pt x="1981889" y="1"/>
                </a:lnTo>
                <a:lnTo>
                  <a:pt x="1920249" y="1"/>
                </a:lnTo>
                <a:lnTo>
                  <a:pt x="1908370" y="19171"/>
                </a:lnTo>
                <a:cubicBezTo>
                  <a:pt x="1856019" y="121293"/>
                  <a:pt x="1847879" y="222600"/>
                  <a:pt x="1885446" y="320517"/>
                </a:cubicBezTo>
                <a:cubicBezTo>
                  <a:pt x="1919633" y="409935"/>
                  <a:pt x="1983369" y="474035"/>
                  <a:pt x="2074817" y="511676"/>
                </a:cubicBezTo>
                <a:cubicBezTo>
                  <a:pt x="2395494" y="643310"/>
                  <a:pt x="3015970" y="418730"/>
                  <a:pt x="3480007" y="207201"/>
                </a:cubicBezTo>
                <a:lnTo>
                  <a:pt x="3544293" y="176948"/>
                </a:lnTo>
                <a:lnTo>
                  <a:pt x="3544293" y="209240"/>
                </a:lnTo>
                <a:lnTo>
                  <a:pt x="3507993" y="236598"/>
                </a:lnTo>
                <a:cubicBezTo>
                  <a:pt x="3149019" y="517143"/>
                  <a:pt x="2751564" y="904504"/>
                  <a:pt x="2697751" y="1276094"/>
                </a:cubicBezTo>
                <a:cubicBezTo>
                  <a:pt x="2672527" y="1451515"/>
                  <a:pt x="2724773" y="1609395"/>
                  <a:pt x="2853419" y="1745945"/>
                </a:cubicBezTo>
                <a:cubicBezTo>
                  <a:pt x="2968648" y="1868203"/>
                  <a:pt x="3139367" y="1882877"/>
                  <a:pt x="3347027" y="1788216"/>
                </a:cubicBezTo>
                <a:cubicBezTo>
                  <a:pt x="3390301" y="1768490"/>
                  <a:pt x="3435350" y="1744004"/>
                  <a:pt x="3481357" y="1715132"/>
                </a:cubicBezTo>
                <a:cubicBezTo>
                  <a:pt x="3466893" y="1875938"/>
                  <a:pt x="3485298" y="2010239"/>
                  <a:pt x="3535431" y="2115348"/>
                </a:cubicBezTo>
                <a:lnTo>
                  <a:pt x="3544293" y="2130276"/>
                </a:lnTo>
                <a:lnTo>
                  <a:pt x="3544293" y="4242440"/>
                </a:lnTo>
                <a:lnTo>
                  <a:pt x="0" y="4242440"/>
                </a:lnTo>
                <a:lnTo>
                  <a:pt x="0" y="3290839"/>
                </a:lnTo>
                <a:lnTo>
                  <a:pt x="238101" y="3290839"/>
                </a:lnTo>
                <a:lnTo>
                  <a:pt x="238101" y="533917"/>
                </a:lnTo>
                <a:lnTo>
                  <a:pt x="0" y="53391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A65F31B0-95B0-DDA6-5DC9-AF3058AE5CA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0811" y="4515819"/>
            <a:ext cx="3839489" cy="23421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507657-AEFE-8508-878C-03749F7FA21A}"/>
              </a:ext>
            </a:extLst>
          </p:cNvPr>
          <p:cNvSpPr/>
          <p:nvPr userDrawn="1"/>
        </p:nvSpPr>
        <p:spPr>
          <a:xfrm>
            <a:off x="810811" y="533916"/>
            <a:ext cx="533297" cy="27569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93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812896E-8A59-58F0-6843-E36794169F4E}"/>
              </a:ext>
            </a:extLst>
          </p:cNvPr>
          <p:cNvSpPr/>
          <p:nvPr userDrawn="1"/>
        </p:nvSpPr>
        <p:spPr>
          <a:xfrm>
            <a:off x="8321184" y="0"/>
            <a:ext cx="3870817" cy="1540397"/>
          </a:xfrm>
          <a:custGeom>
            <a:avLst/>
            <a:gdLst>
              <a:gd name="connsiteX0" fmla="*/ 2353106 w 3870817"/>
              <a:gd name="connsiteY0" fmla="*/ 329520 h 1540397"/>
              <a:gd name="connsiteX1" fmla="*/ 3758200 w 3870817"/>
              <a:gd name="connsiteY1" fmla="*/ 711384 h 1540397"/>
              <a:gd name="connsiteX2" fmla="*/ 3870817 w 3870817"/>
              <a:gd name="connsiteY2" fmla="*/ 808699 h 1540397"/>
              <a:gd name="connsiteX3" fmla="*/ 3870817 w 3870817"/>
              <a:gd name="connsiteY3" fmla="*/ 887587 h 1540397"/>
              <a:gd name="connsiteX4" fmla="*/ 3828151 w 3870817"/>
              <a:gd name="connsiteY4" fmla="*/ 845866 h 1540397"/>
              <a:gd name="connsiteX5" fmla="*/ 3722792 w 3870817"/>
              <a:gd name="connsiteY5" fmla="*/ 756684 h 1540397"/>
              <a:gd name="connsiteX6" fmla="*/ 2271271 w 3870817"/>
              <a:gd name="connsiteY6" fmla="*/ 391193 h 1540397"/>
              <a:gd name="connsiteX7" fmla="*/ 3595567 w 3870817"/>
              <a:gd name="connsiteY7" fmla="*/ 994056 h 1540397"/>
              <a:gd name="connsiteX8" fmla="*/ 3597066 w 3870817"/>
              <a:gd name="connsiteY8" fmla="*/ 1091936 h 1540397"/>
              <a:gd name="connsiteX9" fmla="*/ 3506838 w 3870817"/>
              <a:gd name="connsiteY9" fmla="*/ 1163512 h 1540397"/>
              <a:gd name="connsiteX10" fmla="*/ 2358848 w 3870817"/>
              <a:gd name="connsiteY10" fmla="*/ 653793 h 1540397"/>
              <a:gd name="connsiteX11" fmla="*/ 2351195 w 3870817"/>
              <a:gd name="connsiteY11" fmla="*/ 613985 h 1540397"/>
              <a:gd name="connsiteX12" fmla="*/ 2391100 w 3870817"/>
              <a:gd name="connsiteY12" fmla="*/ 606415 h 1540397"/>
              <a:gd name="connsiteX13" fmla="*/ 3491785 w 3870817"/>
              <a:gd name="connsiteY13" fmla="*/ 1107901 h 1540397"/>
              <a:gd name="connsiteX14" fmla="*/ 3545101 w 3870817"/>
              <a:gd name="connsiteY14" fmla="*/ 1066907 h 1540397"/>
              <a:gd name="connsiteX15" fmla="*/ 3543228 w 3870817"/>
              <a:gd name="connsiteY15" fmla="*/ 1017542 h 1540397"/>
              <a:gd name="connsiteX16" fmla="*/ 2106193 w 3870817"/>
              <a:gd name="connsiteY16" fmla="*/ 403969 h 1540397"/>
              <a:gd name="connsiteX17" fmla="*/ 2085031 w 3870817"/>
              <a:gd name="connsiteY17" fmla="*/ 374853 h 1540397"/>
              <a:gd name="connsiteX18" fmla="*/ 2084985 w 3870817"/>
              <a:gd name="connsiteY18" fmla="*/ 374101 h 1540397"/>
              <a:gd name="connsiteX19" fmla="*/ 2110344 w 3870817"/>
              <a:gd name="connsiteY19" fmla="*/ 347827 h 1540397"/>
              <a:gd name="connsiteX20" fmla="*/ 2353106 w 3870817"/>
              <a:gd name="connsiteY20" fmla="*/ 329520 h 1540397"/>
              <a:gd name="connsiteX21" fmla="*/ 361759 w 3870817"/>
              <a:gd name="connsiteY21" fmla="*/ 16506 h 1540397"/>
              <a:gd name="connsiteX22" fmla="*/ 872188 w 3870817"/>
              <a:gd name="connsiteY22" fmla="*/ 500746 h 1540397"/>
              <a:gd name="connsiteX23" fmla="*/ 928611 w 3870817"/>
              <a:gd name="connsiteY23" fmla="*/ 468482 h 1540397"/>
              <a:gd name="connsiteX24" fmla="*/ 934996 w 3870817"/>
              <a:gd name="connsiteY24" fmla="*/ 446502 h 1540397"/>
              <a:gd name="connsiteX25" fmla="*/ 930264 w 3870817"/>
              <a:gd name="connsiteY25" fmla="*/ 419816 h 1540397"/>
              <a:gd name="connsiteX26" fmla="*/ 361759 w 3870817"/>
              <a:gd name="connsiteY26" fmla="*/ 16506 h 1540397"/>
              <a:gd name="connsiteX27" fmla="*/ 1312328 w 3870817"/>
              <a:gd name="connsiteY27" fmla="*/ 0 h 1540397"/>
              <a:gd name="connsiteX28" fmla="*/ 1624964 w 3870817"/>
              <a:gd name="connsiteY28" fmla="*/ 0 h 1540397"/>
              <a:gd name="connsiteX29" fmla="*/ 1683947 w 3870817"/>
              <a:gd name="connsiteY29" fmla="*/ 10370 h 1540397"/>
              <a:gd name="connsiteX30" fmla="*/ 2021367 w 3870817"/>
              <a:gd name="connsiteY30" fmla="*/ 17056 h 1540397"/>
              <a:gd name="connsiteX31" fmla="*/ 2144815 w 3870817"/>
              <a:gd name="connsiteY31" fmla="*/ 0 h 1540397"/>
              <a:gd name="connsiteX32" fmla="*/ 2396854 w 3870817"/>
              <a:gd name="connsiteY32" fmla="*/ 0 h 1540397"/>
              <a:gd name="connsiteX33" fmla="*/ 2288056 w 3870817"/>
              <a:gd name="connsiteY33" fmla="*/ 30494 h 1540397"/>
              <a:gd name="connsiteX34" fmla="*/ 1501808 w 3870817"/>
              <a:gd name="connsiteY34" fmla="*/ 35713 h 1540397"/>
              <a:gd name="connsiteX35" fmla="*/ 2059661 w 3870817"/>
              <a:gd name="connsiteY35" fmla="*/ 463067 h 1540397"/>
              <a:gd name="connsiteX36" fmla="*/ 2162582 w 3870817"/>
              <a:gd name="connsiteY36" fmla="*/ 600957 h 1540397"/>
              <a:gd name="connsiteX37" fmla="*/ 2939170 w 3870817"/>
              <a:gd name="connsiteY37" fmla="*/ 1339134 h 1540397"/>
              <a:gd name="connsiteX38" fmla="*/ 3722451 w 3870817"/>
              <a:gd name="connsiteY38" fmla="*/ 1479328 h 1540397"/>
              <a:gd name="connsiteX39" fmla="*/ 3870817 w 3870817"/>
              <a:gd name="connsiteY39" fmla="*/ 1466553 h 1540397"/>
              <a:gd name="connsiteX40" fmla="*/ 3870817 w 3870817"/>
              <a:gd name="connsiteY40" fmla="*/ 1523659 h 1540397"/>
              <a:gd name="connsiteX41" fmla="*/ 3729038 w 3870817"/>
              <a:gd name="connsiteY41" fmla="*/ 1535740 h 1540397"/>
              <a:gd name="connsiteX42" fmla="*/ 2911291 w 3870817"/>
              <a:gd name="connsiteY42" fmla="*/ 1388670 h 1540397"/>
              <a:gd name="connsiteX43" fmla="*/ 2116523 w 3870817"/>
              <a:gd name="connsiteY43" fmla="*/ 634270 h 1540397"/>
              <a:gd name="connsiteX44" fmla="*/ 2014340 w 3870817"/>
              <a:gd name="connsiteY44" fmla="*/ 497319 h 1540397"/>
              <a:gd name="connsiteX45" fmla="*/ 1428335 w 3870817"/>
              <a:gd name="connsiteY45" fmla="*/ 60754 h 1540397"/>
              <a:gd name="connsiteX46" fmla="*/ 282453 w 3870817"/>
              <a:gd name="connsiteY46" fmla="*/ 0 h 1540397"/>
              <a:gd name="connsiteX47" fmla="*/ 453470 w 3870817"/>
              <a:gd name="connsiteY47" fmla="*/ 0 h 1540397"/>
              <a:gd name="connsiteX48" fmla="*/ 513871 w 3870817"/>
              <a:gd name="connsiteY48" fmla="*/ 30435 h 1540397"/>
              <a:gd name="connsiteX49" fmla="*/ 984387 w 3870817"/>
              <a:gd name="connsiteY49" fmla="*/ 400755 h 1540397"/>
              <a:gd name="connsiteX50" fmla="*/ 978849 w 3870817"/>
              <a:gd name="connsiteY50" fmla="*/ 496257 h 1540397"/>
              <a:gd name="connsiteX51" fmla="*/ 869238 w 3870817"/>
              <a:gd name="connsiteY51" fmla="*/ 557950 h 1540397"/>
              <a:gd name="connsiteX52" fmla="*/ 336726 w 3870817"/>
              <a:gd name="connsiteY52" fmla="*/ 80206 h 1540397"/>
              <a:gd name="connsiteX53" fmla="*/ 0 w 3870817"/>
              <a:gd name="connsiteY53" fmla="*/ 0 h 1540397"/>
              <a:gd name="connsiteX54" fmla="*/ 61294 w 3870817"/>
              <a:gd name="connsiteY54" fmla="*/ 0 h 1540397"/>
              <a:gd name="connsiteX55" fmla="*/ 75420 w 3870817"/>
              <a:gd name="connsiteY55" fmla="*/ 38758 h 1540397"/>
              <a:gd name="connsiteX56" fmla="*/ 698869 w 3870817"/>
              <a:gd name="connsiteY56" fmla="*/ 813129 h 1540397"/>
              <a:gd name="connsiteX57" fmla="*/ 2057794 w 3870817"/>
              <a:gd name="connsiteY57" fmla="*/ 1246104 h 1540397"/>
              <a:gd name="connsiteX58" fmla="*/ 1688255 w 3870817"/>
              <a:gd name="connsiteY58" fmla="*/ 846751 h 1540397"/>
              <a:gd name="connsiteX59" fmla="*/ 912491 w 3870817"/>
              <a:gd name="connsiteY59" fmla="*/ 81125 h 1540397"/>
              <a:gd name="connsiteX60" fmla="*/ 780684 w 3870817"/>
              <a:gd name="connsiteY60" fmla="*/ 0 h 1540397"/>
              <a:gd name="connsiteX61" fmla="*/ 890268 w 3870817"/>
              <a:gd name="connsiteY61" fmla="*/ 0 h 1540397"/>
              <a:gd name="connsiteX62" fmla="*/ 944965 w 3870817"/>
              <a:gd name="connsiteY62" fmla="*/ 33674 h 1540397"/>
              <a:gd name="connsiteX63" fmla="*/ 1735238 w 3870817"/>
              <a:gd name="connsiteY63" fmla="*/ 813685 h 1540397"/>
              <a:gd name="connsiteX64" fmla="*/ 2166733 w 3870817"/>
              <a:gd name="connsiteY64" fmla="*/ 1244200 h 1540397"/>
              <a:gd name="connsiteX65" fmla="*/ 2181551 w 3870817"/>
              <a:gd name="connsiteY65" fmla="*/ 1274822 h 1540397"/>
              <a:gd name="connsiteX66" fmla="*/ 2156532 w 3870817"/>
              <a:gd name="connsiteY66" fmla="*/ 1297980 h 1540397"/>
              <a:gd name="connsiteX67" fmla="*/ 662661 w 3870817"/>
              <a:gd name="connsiteY67" fmla="*/ 857719 h 1540397"/>
              <a:gd name="connsiteX68" fmla="*/ 13601 w 3870817"/>
              <a:gd name="connsiteY68" fmla="*/ 39005 h 154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870817" h="1540397">
                <a:moveTo>
                  <a:pt x="2353106" y="329520"/>
                </a:moveTo>
                <a:cubicBezTo>
                  <a:pt x="2912218" y="309122"/>
                  <a:pt x="3415064" y="443886"/>
                  <a:pt x="3758200" y="711384"/>
                </a:cubicBezTo>
                <a:lnTo>
                  <a:pt x="3870817" y="808699"/>
                </a:lnTo>
                <a:lnTo>
                  <a:pt x="3870817" y="887587"/>
                </a:lnTo>
                <a:lnTo>
                  <a:pt x="3828151" y="845866"/>
                </a:lnTo>
                <a:cubicBezTo>
                  <a:pt x="3794304" y="814918"/>
                  <a:pt x="3759147" y="784995"/>
                  <a:pt x="3722792" y="756684"/>
                </a:cubicBezTo>
                <a:cubicBezTo>
                  <a:pt x="3373250" y="484106"/>
                  <a:pt x="2850400" y="353880"/>
                  <a:pt x="2271271" y="391193"/>
                </a:cubicBezTo>
                <a:cubicBezTo>
                  <a:pt x="2627011" y="494658"/>
                  <a:pt x="3490665" y="766546"/>
                  <a:pt x="3595567" y="994056"/>
                </a:cubicBezTo>
                <a:cubicBezTo>
                  <a:pt x="3611091" y="1027582"/>
                  <a:pt x="3611646" y="1061540"/>
                  <a:pt x="3597066" y="1091936"/>
                </a:cubicBezTo>
                <a:cubicBezTo>
                  <a:pt x="3579663" y="1128240"/>
                  <a:pt x="3549239" y="1152169"/>
                  <a:pt x="3506838" y="1163512"/>
                </a:cubicBezTo>
                <a:cubicBezTo>
                  <a:pt x="3221862" y="1239418"/>
                  <a:pt x="2394011" y="677775"/>
                  <a:pt x="2358848" y="653793"/>
                </a:cubicBezTo>
                <a:cubicBezTo>
                  <a:pt x="2345654" y="644829"/>
                  <a:pt x="2342227" y="627129"/>
                  <a:pt x="2351195" y="613985"/>
                </a:cubicBezTo>
                <a:cubicBezTo>
                  <a:pt x="2360164" y="600840"/>
                  <a:pt x="2377906" y="597451"/>
                  <a:pt x="2391100" y="606415"/>
                </a:cubicBezTo>
                <a:cubicBezTo>
                  <a:pt x="2624050" y="765326"/>
                  <a:pt x="3276347" y="1165421"/>
                  <a:pt x="3491785" y="1107901"/>
                </a:cubicBezTo>
                <a:cubicBezTo>
                  <a:pt x="3517645" y="1101010"/>
                  <a:pt x="3535082" y="1087667"/>
                  <a:pt x="3545101" y="1066907"/>
                </a:cubicBezTo>
                <a:cubicBezTo>
                  <a:pt x="3552423" y="1051594"/>
                  <a:pt x="3551629" y="1036080"/>
                  <a:pt x="3543228" y="1017542"/>
                </a:cubicBezTo>
                <a:cubicBezTo>
                  <a:pt x="3444880" y="804375"/>
                  <a:pt x="2472455" y="502355"/>
                  <a:pt x="2106193" y="403969"/>
                </a:cubicBezTo>
                <a:cubicBezTo>
                  <a:pt x="2093320" y="400272"/>
                  <a:pt x="2084409" y="388260"/>
                  <a:pt x="2085031" y="374853"/>
                </a:cubicBezTo>
                <a:cubicBezTo>
                  <a:pt x="2084862" y="374562"/>
                  <a:pt x="2084923" y="374331"/>
                  <a:pt x="2084985" y="374101"/>
                </a:cubicBezTo>
                <a:cubicBezTo>
                  <a:pt x="2085960" y="360296"/>
                  <a:pt x="2096576" y="349320"/>
                  <a:pt x="2110344" y="347827"/>
                </a:cubicBezTo>
                <a:cubicBezTo>
                  <a:pt x="2192212" y="338515"/>
                  <a:pt x="2273233" y="332434"/>
                  <a:pt x="2353106" y="329520"/>
                </a:cubicBezTo>
                <a:close/>
                <a:moveTo>
                  <a:pt x="361759" y="16506"/>
                </a:moveTo>
                <a:cubicBezTo>
                  <a:pt x="545447" y="281661"/>
                  <a:pt x="757985" y="494577"/>
                  <a:pt x="872188" y="500746"/>
                </a:cubicBezTo>
                <a:cubicBezTo>
                  <a:pt x="898090" y="502011"/>
                  <a:pt x="915588" y="492140"/>
                  <a:pt x="928611" y="468482"/>
                </a:cubicBezTo>
                <a:cubicBezTo>
                  <a:pt x="932494" y="461379"/>
                  <a:pt x="934639" y="454303"/>
                  <a:pt x="934996" y="446502"/>
                </a:cubicBezTo>
                <a:cubicBezTo>
                  <a:pt x="935184" y="438409"/>
                  <a:pt x="933586" y="429590"/>
                  <a:pt x="930264" y="419816"/>
                </a:cubicBezTo>
                <a:cubicBezTo>
                  <a:pt x="889317" y="304702"/>
                  <a:pt x="619669" y="145088"/>
                  <a:pt x="361759" y="16506"/>
                </a:cubicBezTo>
                <a:close/>
                <a:moveTo>
                  <a:pt x="1312328" y="0"/>
                </a:moveTo>
                <a:lnTo>
                  <a:pt x="1624964" y="0"/>
                </a:lnTo>
                <a:lnTo>
                  <a:pt x="1683947" y="10370"/>
                </a:lnTo>
                <a:cubicBezTo>
                  <a:pt x="1796970" y="24401"/>
                  <a:pt x="1909324" y="26624"/>
                  <a:pt x="2021367" y="17056"/>
                </a:cubicBezTo>
                <a:lnTo>
                  <a:pt x="2144815" y="0"/>
                </a:lnTo>
                <a:lnTo>
                  <a:pt x="2396854" y="0"/>
                </a:lnTo>
                <a:lnTo>
                  <a:pt x="2288056" y="30494"/>
                </a:lnTo>
                <a:cubicBezTo>
                  <a:pt x="2029027" y="92812"/>
                  <a:pt x="1766219" y="94531"/>
                  <a:pt x="1501808" y="35713"/>
                </a:cubicBezTo>
                <a:cubicBezTo>
                  <a:pt x="1704408" y="148980"/>
                  <a:pt x="1935774" y="301791"/>
                  <a:pt x="2059661" y="463067"/>
                </a:cubicBezTo>
                <a:cubicBezTo>
                  <a:pt x="2094307" y="508381"/>
                  <a:pt x="2128984" y="555430"/>
                  <a:pt x="2162582" y="600957"/>
                </a:cubicBezTo>
                <a:cubicBezTo>
                  <a:pt x="2349124" y="854538"/>
                  <a:pt x="2542191" y="1117022"/>
                  <a:pt x="2939170" y="1339134"/>
                </a:cubicBezTo>
                <a:cubicBezTo>
                  <a:pt x="3191858" y="1480506"/>
                  <a:pt x="3469825" y="1494279"/>
                  <a:pt x="3722451" y="1479328"/>
                </a:cubicBezTo>
                <a:lnTo>
                  <a:pt x="3870817" y="1466553"/>
                </a:lnTo>
                <a:lnTo>
                  <a:pt x="3870817" y="1523659"/>
                </a:lnTo>
                <a:lnTo>
                  <a:pt x="3729038" y="1535740"/>
                </a:lnTo>
                <a:cubicBezTo>
                  <a:pt x="3471770" y="1550650"/>
                  <a:pt x="3175919" y="1536759"/>
                  <a:pt x="2911291" y="1388670"/>
                </a:cubicBezTo>
                <a:cubicBezTo>
                  <a:pt x="2503396" y="1160179"/>
                  <a:pt x="2306697" y="892772"/>
                  <a:pt x="2116523" y="634270"/>
                </a:cubicBezTo>
                <a:cubicBezTo>
                  <a:pt x="2081677" y="586929"/>
                  <a:pt x="2048879" y="542111"/>
                  <a:pt x="2014340" y="497319"/>
                </a:cubicBezTo>
                <a:cubicBezTo>
                  <a:pt x="1887917" y="332803"/>
                  <a:pt x="1636272" y="173680"/>
                  <a:pt x="1428335" y="60754"/>
                </a:cubicBezTo>
                <a:close/>
                <a:moveTo>
                  <a:pt x="282453" y="0"/>
                </a:moveTo>
                <a:lnTo>
                  <a:pt x="453470" y="0"/>
                </a:lnTo>
                <a:lnTo>
                  <a:pt x="513871" y="30435"/>
                </a:lnTo>
                <a:cubicBezTo>
                  <a:pt x="732303" y="147474"/>
                  <a:pt x="943652" y="286006"/>
                  <a:pt x="984387" y="400755"/>
                </a:cubicBezTo>
                <a:cubicBezTo>
                  <a:pt x="996647" y="435382"/>
                  <a:pt x="994739" y="467446"/>
                  <a:pt x="978849" y="496257"/>
                </a:cubicBezTo>
                <a:cubicBezTo>
                  <a:pt x="954961" y="539213"/>
                  <a:pt x="917100" y="560410"/>
                  <a:pt x="869238" y="557950"/>
                </a:cubicBezTo>
                <a:cubicBezTo>
                  <a:pt x="733872" y="550614"/>
                  <a:pt x="520714" y="339158"/>
                  <a:pt x="336726" y="80206"/>
                </a:cubicBezTo>
                <a:close/>
                <a:moveTo>
                  <a:pt x="0" y="0"/>
                </a:moveTo>
                <a:lnTo>
                  <a:pt x="61294" y="0"/>
                </a:lnTo>
                <a:lnTo>
                  <a:pt x="75420" y="38758"/>
                </a:lnTo>
                <a:cubicBezTo>
                  <a:pt x="156567" y="240314"/>
                  <a:pt x="313255" y="499175"/>
                  <a:pt x="698869" y="813129"/>
                </a:cubicBezTo>
                <a:cubicBezTo>
                  <a:pt x="1205294" y="1225469"/>
                  <a:pt x="1826716" y="1252052"/>
                  <a:pt x="2057794" y="1246104"/>
                </a:cubicBezTo>
                <a:cubicBezTo>
                  <a:pt x="1893045" y="1137549"/>
                  <a:pt x="1796883" y="1001224"/>
                  <a:pt x="1688255" y="846751"/>
                </a:cubicBezTo>
                <a:cubicBezTo>
                  <a:pt x="1537493" y="632526"/>
                  <a:pt x="1354301" y="372391"/>
                  <a:pt x="912491" y="81125"/>
                </a:cubicBezTo>
                <a:lnTo>
                  <a:pt x="780684" y="0"/>
                </a:lnTo>
                <a:lnTo>
                  <a:pt x="890268" y="0"/>
                </a:lnTo>
                <a:lnTo>
                  <a:pt x="944965" y="33674"/>
                </a:lnTo>
                <a:cubicBezTo>
                  <a:pt x="1394883" y="330376"/>
                  <a:pt x="1581445" y="595410"/>
                  <a:pt x="1735238" y="813685"/>
                </a:cubicBezTo>
                <a:cubicBezTo>
                  <a:pt x="1861843" y="993457"/>
                  <a:pt x="1961683" y="1135457"/>
                  <a:pt x="2166733" y="1244200"/>
                </a:cubicBezTo>
                <a:cubicBezTo>
                  <a:pt x="2178004" y="1250181"/>
                  <a:pt x="2184066" y="1262664"/>
                  <a:pt x="2181551" y="1274822"/>
                </a:cubicBezTo>
                <a:cubicBezTo>
                  <a:pt x="2179205" y="1287273"/>
                  <a:pt x="2169021" y="1296638"/>
                  <a:pt x="2156532" y="1297980"/>
                </a:cubicBezTo>
                <a:cubicBezTo>
                  <a:pt x="2148108" y="1298931"/>
                  <a:pt x="1313564" y="1387743"/>
                  <a:pt x="662661" y="857719"/>
                </a:cubicBezTo>
                <a:cubicBezTo>
                  <a:pt x="252835" y="523951"/>
                  <a:pt x="94664" y="249839"/>
                  <a:pt x="13601" y="3900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191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42FC576-AD78-2227-32DA-0B163FCDA7F4}"/>
              </a:ext>
            </a:extLst>
          </p:cNvPr>
          <p:cNvSpPr/>
          <p:nvPr userDrawn="1"/>
        </p:nvSpPr>
        <p:spPr>
          <a:xfrm>
            <a:off x="-1" y="2492745"/>
            <a:ext cx="3269466" cy="4365255"/>
          </a:xfrm>
          <a:custGeom>
            <a:avLst/>
            <a:gdLst>
              <a:gd name="connsiteX0" fmla="*/ 906286 w 3269466"/>
              <a:gd name="connsiteY0" fmla="*/ 4334192 h 4365255"/>
              <a:gd name="connsiteX1" fmla="*/ 925989 w 3269466"/>
              <a:gd name="connsiteY1" fmla="*/ 4339396 h 4365255"/>
              <a:gd name="connsiteX2" fmla="*/ 959809 w 3269466"/>
              <a:gd name="connsiteY2" fmla="*/ 4365255 h 4365255"/>
              <a:gd name="connsiteX3" fmla="*/ 884006 w 3269466"/>
              <a:gd name="connsiteY3" fmla="*/ 4365255 h 4365255"/>
              <a:gd name="connsiteX4" fmla="*/ 883403 w 3269466"/>
              <a:gd name="connsiteY4" fmla="*/ 4364218 h 4365255"/>
              <a:gd name="connsiteX5" fmla="*/ 888601 w 3269466"/>
              <a:gd name="connsiteY5" fmla="*/ 4344487 h 4365255"/>
              <a:gd name="connsiteX6" fmla="*/ 906286 w 3269466"/>
              <a:gd name="connsiteY6" fmla="*/ 4334192 h 4365255"/>
              <a:gd name="connsiteX7" fmla="*/ 1103062 w 3269466"/>
              <a:gd name="connsiteY7" fmla="*/ 4107576 h 4365255"/>
              <a:gd name="connsiteX8" fmla="*/ 1822023 w 3269466"/>
              <a:gd name="connsiteY8" fmla="*/ 4332024 h 4365255"/>
              <a:gd name="connsiteX9" fmla="*/ 1975289 w 3269466"/>
              <a:gd name="connsiteY9" fmla="*/ 4365255 h 4365255"/>
              <a:gd name="connsiteX10" fmla="*/ 1740030 w 3269466"/>
              <a:gd name="connsiteY10" fmla="*/ 4365255 h 4365255"/>
              <a:gd name="connsiteX11" fmla="*/ 1673141 w 3269466"/>
              <a:gd name="connsiteY11" fmla="*/ 4348031 h 4365255"/>
              <a:gd name="connsiteX12" fmla="*/ 1423408 w 3269466"/>
              <a:gd name="connsiteY12" fmla="*/ 4274702 h 4365255"/>
              <a:gd name="connsiteX13" fmla="*/ 1581346 w 3269466"/>
              <a:gd name="connsiteY13" fmla="*/ 4365255 h 4365255"/>
              <a:gd name="connsiteX14" fmla="*/ 1471244 w 3269466"/>
              <a:gd name="connsiteY14" fmla="*/ 4365255 h 4365255"/>
              <a:gd name="connsiteX15" fmla="*/ 1424299 w 3269466"/>
              <a:gd name="connsiteY15" fmla="*/ 4338204 h 4365255"/>
              <a:gd name="connsiteX16" fmla="*/ 1081826 w 3269466"/>
              <a:gd name="connsiteY16" fmla="*/ 4156396 h 4365255"/>
              <a:gd name="connsiteX17" fmla="*/ 1068964 w 3269466"/>
              <a:gd name="connsiteY17" fmla="*/ 4121653 h 4365255"/>
              <a:gd name="connsiteX18" fmla="*/ 1103062 w 3269466"/>
              <a:gd name="connsiteY18" fmla="*/ 4107576 h 4365255"/>
              <a:gd name="connsiteX19" fmla="*/ 136040 w 3269466"/>
              <a:gd name="connsiteY19" fmla="*/ 4042582 h 4365255"/>
              <a:gd name="connsiteX20" fmla="*/ 121384 w 3269466"/>
              <a:gd name="connsiteY20" fmla="*/ 4048872 h 4365255"/>
              <a:gd name="connsiteX21" fmla="*/ 108822 w 3269466"/>
              <a:gd name="connsiteY21" fmla="*/ 4096494 h 4365255"/>
              <a:gd name="connsiteX22" fmla="*/ 240131 w 3269466"/>
              <a:gd name="connsiteY22" fmla="*/ 4306151 h 4365255"/>
              <a:gd name="connsiteX23" fmla="*/ 147407 w 3269466"/>
              <a:gd name="connsiteY23" fmla="*/ 4046177 h 4365255"/>
              <a:gd name="connsiteX24" fmla="*/ 136040 w 3269466"/>
              <a:gd name="connsiteY24" fmla="*/ 4042582 h 4365255"/>
              <a:gd name="connsiteX25" fmla="*/ 129909 w 3269466"/>
              <a:gd name="connsiteY25" fmla="*/ 3989345 h 4365255"/>
              <a:gd name="connsiteX26" fmla="*/ 173429 w 3269466"/>
              <a:gd name="connsiteY26" fmla="*/ 3999453 h 4365255"/>
              <a:gd name="connsiteX27" fmla="*/ 293971 w 3269466"/>
              <a:gd name="connsiteY27" fmla="*/ 4356169 h 4365255"/>
              <a:gd name="connsiteX28" fmla="*/ 306293 w 3269466"/>
              <a:gd name="connsiteY28" fmla="*/ 4365255 h 4365255"/>
              <a:gd name="connsiteX29" fmla="*/ 225049 w 3269466"/>
              <a:gd name="connsiteY29" fmla="*/ 4365255 h 4365255"/>
              <a:gd name="connsiteX30" fmla="*/ 172434 w 3269466"/>
              <a:gd name="connsiteY30" fmla="*/ 4312305 h 4365255"/>
              <a:gd name="connsiteX31" fmla="*/ 55879 w 3269466"/>
              <a:gd name="connsiteY31" fmla="*/ 4104281 h 4365255"/>
              <a:gd name="connsiteX32" fmla="*/ 88183 w 3269466"/>
              <a:gd name="connsiteY32" fmla="*/ 4006641 h 4365255"/>
              <a:gd name="connsiteX33" fmla="*/ 129909 w 3269466"/>
              <a:gd name="connsiteY33" fmla="*/ 3989345 h 4365255"/>
              <a:gd name="connsiteX34" fmla="*/ 378319 w 3269466"/>
              <a:gd name="connsiteY34" fmla="*/ 3942546 h 4365255"/>
              <a:gd name="connsiteX35" fmla="*/ 354989 w 3269466"/>
              <a:gd name="connsiteY35" fmla="*/ 3954526 h 4365255"/>
              <a:gd name="connsiteX36" fmla="*/ 352895 w 3269466"/>
              <a:gd name="connsiteY36" fmla="*/ 3991366 h 4365255"/>
              <a:gd name="connsiteX37" fmla="*/ 561374 w 3269466"/>
              <a:gd name="connsiteY37" fmla="*/ 4119856 h 4365255"/>
              <a:gd name="connsiteX38" fmla="*/ 388788 w 3269466"/>
              <a:gd name="connsiteY38" fmla="*/ 3944044 h 4365255"/>
              <a:gd name="connsiteX39" fmla="*/ 378319 w 3269466"/>
              <a:gd name="connsiteY39" fmla="*/ 3942546 h 4365255"/>
              <a:gd name="connsiteX40" fmla="*/ 1117493 w 3269466"/>
              <a:gd name="connsiteY40" fmla="*/ 3862614 h 4365255"/>
              <a:gd name="connsiteX41" fmla="*/ 1137757 w 3269466"/>
              <a:gd name="connsiteY41" fmla="*/ 3863775 h 4365255"/>
              <a:gd name="connsiteX42" fmla="*/ 1287611 w 3269466"/>
              <a:gd name="connsiteY42" fmla="*/ 3937155 h 4365255"/>
              <a:gd name="connsiteX43" fmla="*/ 1299874 w 3269466"/>
              <a:gd name="connsiteY43" fmla="*/ 3972796 h 4365255"/>
              <a:gd name="connsiteX44" fmla="*/ 1275946 w 3269466"/>
              <a:gd name="connsiteY44" fmla="*/ 3987772 h 4365255"/>
              <a:gd name="connsiteX45" fmla="*/ 1264280 w 3269466"/>
              <a:gd name="connsiteY45" fmla="*/ 3985076 h 4365255"/>
              <a:gd name="connsiteX46" fmla="*/ 1114427 w 3269466"/>
              <a:gd name="connsiteY46" fmla="*/ 3911696 h 4365255"/>
              <a:gd name="connsiteX47" fmla="*/ 1102163 w 3269466"/>
              <a:gd name="connsiteY47" fmla="*/ 3876055 h 4365255"/>
              <a:gd name="connsiteX48" fmla="*/ 1117493 w 3269466"/>
              <a:gd name="connsiteY48" fmla="*/ 3862614 h 4365255"/>
              <a:gd name="connsiteX49" fmla="*/ 491382 w 3269466"/>
              <a:gd name="connsiteY49" fmla="*/ 3703237 h 4365255"/>
              <a:gd name="connsiteX50" fmla="*/ 461770 w 3269466"/>
              <a:gd name="connsiteY50" fmla="*/ 3708030 h 4365255"/>
              <a:gd name="connsiteX51" fmla="*/ 450704 w 3269466"/>
              <a:gd name="connsiteY51" fmla="*/ 3724503 h 4365255"/>
              <a:gd name="connsiteX52" fmla="*/ 472538 w 3269466"/>
              <a:gd name="connsiteY52" fmla="*/ 3752058 h 4365255"/>
              <a:gd name="connsiteX53" fmla="*/ 666062 w 3269466"/>
              <a:gd name="connsiteY53" fmla="*/ 3755652 h 4365255"/>
              <a:gd name="connsiteX54" fmla="*/ 491382 w 3269466"/>
              <a:gd name="connsiteY54" fmla="*/ 3703237 h 4365255"/>
              <a:gd name="connsiteX55" fmla="*/ 1741062 w 3269466"/>
              <a:gd name="connsiteY55" fmla="*/ 3554681 h 4365255"/>
              <a:gd name="connsiteX56" fmla="*/ 1253813 w 3269466"/>
              <a:gd name="connsiteY56" fmla="*/ 3644833 h 4365255"/>
              <a:gd name="connsiteX57" fmla="*/ 1273255 w 3269466"/>
              <a:gd name="connsiteY57" fmla="*/ 3689760 h 4365255"/>
              <a:gd name="connsiteX58" fmla="*/ 1952233 w 3269466"/>
              <a:gd name="connsiteY58" fmla="*/ 3822143 h 4365255"/>
              <a:gd name="connsiteX59" fmla="*/ 2785253 w 3269466"/>
              <a:gd name="connsiteY59" fmla="*/ 3709527 h 4365255"/>
              <a:gd name="connsiteX60" fmla="*/ 1741062 w 3269466"/>
              <a:gd name="connsiteY60" fmla="*/ 3554681 h 4365255"/>
              <a:gd name="connsiteX61" fmla="*/ 570647 w 3269466"/>
              <a:gd name="connsiteY61" fmla="*/ 3406423 h 4365255"/>
              <a:gd name="connsiteX62" fmla="*/ 427971 w 3269466"/>
              <a:gd name="connsiteY62" fmla="*/ 3461234 h 4365255"/>
              <a:gd name="connsiteX63" fmla="*/ 417802 w 3269466"/>
              <a:gd name="connsiteY63" fmla="*/ 3490286 h 4365255"/>
              <a:gd name="connsiteX64" fmla="*/ 426775 w 3269466"/>
              <a:gd name="connsiteY64" fmla="*/ 3498073 h 4365255"/>
              <a:gd name="connsiteX65" fmla="*/ 570647 w 3269466"/>
              <a:gd name="connsiteY65" fmla="*/ 3406423 h 4365255"/>
              <a:gd name="connsiteX66" fmla="*/ 1311540 w 3269466"/>
              <a:gd name="connsiteY66" fmla="*/ 3345922 h 4365255"/>
              <a:gd name="connsiteX67" fmla="*/ 1344442 w 3269466"/>
              <a:gd name="connsiteY67" fmla="*/ 3363893 h 4365255"/>
              <a:gd name="connsiteX68" fmla="*/ 1326496 w 3269466"/>
              <a:gd name="connsiteY68" fmla="*/ 3396839 h 4365255"/>
              <a:gd name="connsiteX69" fmla="*/ 1133570 w 3269466"/>
              <a:gd name="connsiteY69" fmla="*/ 3453446 h 4365255"/>
              <a:gd name="connsiteX70" fmla="*/ 1126092 w 3269466"/>
              <a:gd name="connsiteY70" fmla="*/ 3454644 h 4365255"/>
              <a:gd name="connsiteX71" fmla="*/ 1100668 w 3269466"/>
              <a:gd name="connsiteY71" fmla="*/ 3435476 h 4365255"/>
              <a:gd name="connsiteX72" fmla="*/ 1118615 w 3269466"/>
              <a:gd name="connsiteY72" fmla="*/ 3402530 h 4365255"/>
              <a:gd name="connsiteX73" fmla="*/ 1134430 w 3269466"/>
              <a:gd name="connsiteY73" fmla="*/ 2959517 h 4365255"/>
              <a:gd name="connsiteX74" fmla="*/ 1150021 w 3269466"/>
              <a:gd name="connsiteY74" fmla="*/ 2972733 h 4365255"/>
              <a:gd name="connsiteX75" fmla="*/ 1138655 w 3269466"/>
              <a:gd name="connsiteY75" fmla="*/ 3008674 h 4365255"/>
              <a:gd name="connsiteX76" fmla="*/ 958891 w 3269466"/>
              <a:gd name="connsiteY76" fmla="*/ 3101822 h 4365255"/>
              <a:gd name="connsiteX77" fmla="*/ 946627 w 3269466"/>
              <a:gd name="connsiteY77" fmla="*/ 3104817 h 4365255"/>
              <a:gd name="connsiteX78" fmla="*/ 922998 w 3269466"/>
              <a:gd name="connsiteY78" fmla="*/ 3090440 h 4365255"/>
              <a:gd name="connsiteX79" fmla="*/ 934363 w 3269466"/>
              <a:gd name="connsiteY79" fmla="*/ 3054499 h 4365255"/>
              <a:gd name="connsiteX80" fmla="*/ 1114128 w 3269466"/>
              <a:gd name="connsiteY80" fmla="*/ 2961351 h 4365255"/>
              <a:gd name="connsiteX81" fmla="*/ 1134430 w 3269466"/>
              <a:gd name="connsiteY81" fmla="*/ 2959517 h 4365255"/>
              <a:gd name="connsiteX82" fmla="*/ 590986 w 3269466"/>
              <a:gd name="connsiteY82" fmla="*/ 2919420 h 4365255"/>
              <a:gd name="connsiteX83" fmla="*/ 204537 w 3269466"/>
              <a:gd name="connsiteY83" fmla="*/ 3242591 h 4365255"/>
              <a:gd name="connsiteX84" fmla="*/ 196760 w 3269466"/>
              <a:gd name="connsiteY84" fmla="*/ 3259663 h 4365255"/>
              <a:gd name="connsiteX85" fmla="*/ 305636 w 3269466"/>
              <a:gd name="connsiteY85" fmla="*/ 3362096 h 4365255"/>
              <a:gd name="connsiteX86" fmla="*/ 271238 w 3269466"/>
              <a:gd name="connsiteY86" fmla="*/ 3499870 h 4365255"/>
              <a:gd name="connsiteX87" fmla="*/ 93567 w 3269466"/>
              <a:gd name="connsiteY87" fmla="*/ 3625964 h 4365255"/>
              <a:gd name="connsiteX88" fmla="*/ 337939 w 3269466"/>
              <a:gd name="connsiteY88" fmla="*/ 3737082 h 4365255"/>
              <a:gd name="connsiteX89" fmla="*/ 363065 w 3269466"/>
              <a:gd name="connsiteY89" fmla="*/ 3871262 h 4365255"/>
              <a:gd name="connsiteX90" fmla="*/ 356185 w 3269466"/>
              <a:gd name="connsiteY90" fmla="*/ 3892228 h 4365255"/>
              <a:gd name="connsiteX91" fmla="*/ 400453 w 3269466"/>
              <a:gd name="connsiteY91" fmla="*/ 3891929 h 4365255"/>
              <a:gd name="connsiteX92" fmla="*/ 631665 w 3269466"/>
              <a:gd name="connsiteY92" fmla="*/ 4136928 h 4365255"/>
              <a:gd name="connsiteX93" fmla="*/ 736652 w 3269466"/>
              <a:gd name="connsiteY93" fmla="*/ 4145314 h 4365255"/>
              <a:gd name="connsiteX94" fmla="*/ 888600 w 3269466"/>
              <a:gd name="connsiteY94" fmla="*/ 4064447 h 4365255"/>
              <a:gd name="connsiteX95" fmla="*/ 819804 w 3269466"/>
              <a:gd name="connsiteY95" fmla="*/ 3864074 h 4365255"/>
              <a:gd name="connsiteX96" fmla="*/ 733362 w 3269466"/>
              <a:gd name="connsiteY96" fmla="*/ 3794588 h 4365255"/>
              <a:gd name="connsiteX97" fmla="*/ 449208 w 3269466"/>
              <a:gd name="connsiteY97" fmla="*/ 3799979 h 4365255"/>
              <a:gd name="connsiteX98" fmla="*/ 397462 w 3269466"/>
              <a:gd name="connsiteY98" fmla="*/ 3724503 h 4365255"/>
              <a:gd name="connsiteX99" fmla="*/ 441431 w 3269466"/>
              <a:gd name="connsiteY99" fmla="*/ 3658611 h 4365255"/>
              <a:gd name="connsiteX100" fmla="*/ 741438 w 3269466"/>
              <a:gd name="connsiteY100" fmla="*/ 3736783 h 4365255"/>
              <a:gd name="connsiteX101" fmla="*/ 906845 w 3269466"/>
              <a:gd name="connsiteY101" fmla="*/ 3655615 h 4365255"/>
              <a:gd name="connsiteX102" fmla="*/ 966967 w 3269466"/>
              <a:gd name="connsiteY102" fmla="*/ 3537010 h 4365255"/>
              <a:gd name="connsiteX103" fmla="*/ 825189 w 3269466"/>
              <a:gd name="connsiteY103" fmla="*/ 3418104 h 4365255"/>
              <a:gd name="connsiteX104" fmla="*/ 649611 w 3269466"/>
              <a:gd name="connsiteY104" fmla="*/ 3398935 h 4365255"/>
              <a:gd name="connsiteX105" fmla="*/ 422587 w 3269466"/>
              <a:gd name="connsiteY105" fmla="*/ 3551386 h 4365255"/>
              <a:gd name="connsiteX106" fmla="*/ 366953 w 3269466"/>
              <a:gd name="connsiteY106" fmla="*/ 3506160 h 4365255"/>
              <a:gd name="connsiteX107" fmla="*/ 389984 w 3269466"/>
              <a:gd name="connsiteY107" fmla="*/ 3424094 h 4365255"/>
              <a:gd name="connsiteX108" fmla="*/ 622991 w 3269466"/>
              <a:gd name="connsiteY108" fmla="*/ 3347420 h 4365255"/>
              <a:gd name="connsiteX109" fmla="*/ 695973 w 3269466"/>
              <a:gd name="connsiteY109" fmla="*/ 3231809 h 4365255"/>
              <a:gd name="connsiteX110" fmla="*/ 688196 w 3269466"/>
              <a:gd name="connsiteY110" fmla="*/ 2959854 h 4365255"/>
              <a:gd name="connsiteX111" fmla="*/ 590986 w 3269466"/>
              <a:gd name="connsiteY111" fmla="*/ 2919420 h 4365255"/>
              <a:gd name="connsiteX112" fmla="*/ 676868 w 3269466"/>
              <a:gd name="connsiteY112" fmla="*/ 2595238 h 4365255"/>
              <a:gd name="connsiteX113" fmla="*/ 696571 w 3269466"/>
              <a:gd name="connsiteY113" fmla="*/ 2600442 h 4365255"/>
              <a:gd name="connsiteX114" fmla="*/ 701656 w 3269466"/>
              <a:gd name="connsiteY114" fmla="*/ 2637881 h 4365255"/>
              <a:gd name="connsiteX115" fmla="*/ 605044 w 3269466"/>
              <a:gd name="connsiteY115" fmla="*/ 2764573 h 4365255"/>
              <a:gd name="connsiteX116" fmla="*/ 583807 w 3269466"/>
              <a:gd name="connsiteY116" fmla="*/ 2775056 h 4365255"/>
              <a:gd name="connsiteX117" fmla="*/ 567655 w 3269466"/>
              <a:gd name="connsiteY117" fmla="*/ 2769665 h 4365255"/>
              <a:gd name="connsiteX118" fmla="*/ 562571 w 3269466"/>
              <a:gd name="connsiteY118" fmla="*/ 2732226 h 4365255"/>
              <a:gd name="connsiteX119" fmla="*/ 659183 w 3269466"/>
              <a:gd name="connsiteY119" fmla="*/ 2605533 h 4365255"/>
              <a:gd name="connsiteX120" fmla="*/ 676868 w 3269466"/>
              <a:gd name="connsiteY120" fmla="*/ 2595238 h 4365255"/>
              <a:gd name="connsiteX121" fmla="*/ 151594 w 3269466"/>
              <a:gd name="connsiteY121" fmla="*/ 2536647 h 4365255"/>
              <a:gd name="connsiteX122" fmla="*/ 300252 w 3269466"/>
              <a:gd name="connsiteY122" fmla="*/ 2628896 h 4365255"/>
              <a:gd name="connsiteX123" fmla="*/ 269144 w 3269466"/>
              <a:gd name="connsiteY123" fmla="*/ 3076962 h 4365255"/>
              <a:gd name="connsiteX124" fmla="*/ 587397 w 3269466"/>
              <a:gd name="connsiteY124" fmla="*/ 2865209 h 4365255"/>
              <a:gd name="connsiteX125" fmla="*/ 727679 w 3269466"/>
              <a:gd name="connsiteY125" fmla="*/ 2922715 h 4365255"/>
              <a:gd name="connsiteX126" fmla="*/ 744130 w 3269466"/>
              <a:gd name="connsiteY126" fmla="*/ 3253973 h 4365255"/>
              <a:gd name="connsiteX127" fmla="*/ 690589 w 3269466"/>
              <a:gd name="connsiteY127" fmla="*/ 3344724 h 4365255"/>
              <a:gd name="connsiteX128" fmla="*/ 840144 w 3269466"/>
              <a:gd name="connsiteY128" fmla="*/ 3365989 h 4365255"/>
              <a:gd name="connsiteX129" fmla="*/ 1019311 w 3269466"/>
              <a:gd name="connsiteY129" fmla="*/ 3524730 h 4365255"/>
              <a:gd name="connsiteX130" fmla="*/ 940046 w 3269466"/>
              <a:gd name="connsiteY130" fmla="*/ 3696648 h 4365255"/>
              <a:gd name="connsiteX131" fmla="*/ 796773 w 3269466"/>
              <a:gd name="connsiteY131" fmla="*/ 3773323 h 4365255"/>
              <a:gd name="connsiteX132" fmla="*/ 857492 w 3269466"/>
              <a:gd name="connsiteY132" fmla="*/ 3825437 h 4365255"/>
              <a:gd name="connsiteX133" fmla="*/ 938252 w 3269466"/>
              <a:gd name="connsiteY133" fmla="*/ 4083615 h 4365255"/>
              <a:gd name="connsiteX134" fmla="*/ 739045 w 3269466"/>
              <a:gd name="connsiteY134" fmla="*/ 4197728 h 4365255"/>
              <a:gd name="connsiteX135" fmla="*/ 657687 w 3269466"/>
              <a:gd name="connsiteY135" fmla="*/ 4193835 h 4365255"/>
              <a:gd name="connsiteX136" fmla="*/ 681616 w 3269466"/>
              <a:gd name="connsiteY136" fmla="*/ 4269910 h 4365255"/>
              <a:gd name="connsiteX137" fmla="*/ 691678 w 3269466"/>
              <a:gd name="connsiteY137" fmla="*/ 4338854 h 4365255"/>
              <a:gd name="connsiteX138" fmla="*/ 689782 w 3269466"/>
              <a:gd name="connsiteY138" fmla="*/ 4365255 h 4365255"/>
              <a:gd name="connsiteX139" fmla="*/ 637281 w 3269466"/>
              <a:gd name="connsiteY139" fmla="*/ 4365255 h 4365255"/>
              <a:gd name="connsiteX140" fmla="*/ 636675 w 3269466"/>
              <a:gd name="connsiteY140" fmla="*/ 4325198 h 4365255"/>
              <a:gd name="connsiteX141" fmla="*/ 629272 w 3269466"/>
              <a:gd name="connsiteY141" fmla="*/ 4282490 h 4365255"/>
              <a:gd name="connsiteX142" fmla="*/ 594575 w 3269466"/>
              <a:gd name="connsiteY142" fmla="*/ 4183052 h 4365255"/>
              <a:gd name="connsiteX143" fmla="*/ 305336 w 3269466"/>
              <a:gd name="connsiteY143" fmla="*/ 4015027 h 4365255"/>
              <a:gd name="connsiteX144" fmla="*/ 295466 w 3269466"/>
              <a:gd name="connsiteY144" fmla="*/ 3961115 h 4365255"/>
              <a:gd name="connsiteX145" fmla="*/ 210519 w 3269466"/>
              <a:gd name="connsiteY145" fmla="*/ 3981482 h 4365255"/>
              <a:gd name="connsiteX146" fmla="*/ 206630 w 3269466"/>
              <a:gd name="connsiteY146" fmla="*/ 3981482 h 4365255"/>
              <a:gd name="connsiteX147" fmla="*/ 96708 w 3269466"/>
              <a:gd name="connsiteY147" fmla="*/ 3962800 h 4365255"/>
              <a:gd name="connsiteX148" fmla="*/ 0 w 3269466"/>
              <a:gd name="connsiteY148" fmla="*/ 3921156 h 4365255"/>
              <a:gd name="connsiteX149" fmla="*/ 0 w 3269466"/>
              <a:gd name="connsiteY149" fmla="*/ 3860638 h 4365255"/>
              <a:gd name="connsiteX150" fmla="*/ 41508 w 3269466"/>
              <a:gd name="connsiteY150" fmla="*/ 3883702 h 4365255"/>
              <a:gd name="connsiteX151" fmla="*/ 210220 w 3269466"/>
              <a:gd name="connsiteY151" fmla="*/ 3928768 h 4365255"/>
              <a:gd name="connsiteX152" fmla="*/ 312216 w 3269466"/>
              <a:gd name="connsiteY152" fmla="*/ 3858084 h 4365255"/>
              <a:gd name="connsiteX153" fmla="*/ 296662 w 3269466"/>
              <a:gd name="connsiteY153" fmla="*/ 3770328 h 4365255"/>
              <a:gd name="connsiteX154" fmla="*/ 33563 w 3269466"/>
              <a:gd name="connsiteY154" fmla="*/ 3671181 h 4365255"/>
              <a:gd name="connsiteX155" fmla="*/ 0 w 3269466"/>
              <a:gd name="connsiteY155" fmla="*/ 3668284 h 4365255"/>
              <a:gd name="connsiteX156" fmla="*/ 0 w 3269466"/>
              <a:gd name="connsiteY156" fmla="*/ 3598383 h 4365255"/>
              <a:gd name="connsiteX157" fmla="*/ 27894 w 3269466"/>
              <a:gd name="connsiteY157" fmla="*/ 3593500 h 4365255"/>
              <a:gd name="connsiteX158" fmla="*/ 229961 w 3269466"/>
              <a:gd name="connsiteY158" fmla="*/ 3467523 h 4365255"/>
              <a:gd name="connsiteX159" fmla="*/ 256282 w 3269466"/>
              <a:gd name="connsiteY159" fmla="*/ 3380665 h 4365255"/>
              <a:gd name="connsiteX160" fmla="*/ 162960 w 3269466"/>
              <a:gd name="connsiteY160" fmla="*/ 3313575 h 4365255"/>
              <a:gd name="connsiteX161" fmla="*/ 160269 w 3269466"/>
              <a:gd name="connsiteY161" fmla="*/ 3314174 h 4365255"/>
              <a:gd name="connsiteX162" fmla="*/ 158773 w 3269466"/>
              <a:gd name="connsiteY162" fmla="*/ 3314474 h 4365255"/>
              <a:gd name="connsiteX163" fmla="*/ 44177 w 3269466"/>
              <a:gd name="connsiteY163" fmla="*/ 3363318 h 4365255"/>
              <a:gd name="connsiteX164" fmla="*/ 0 w 3269466"/>
              <a:gd name="connsiteY164" fmla="*/ 3401206 h 4365255"/>
              <a:gd name="connsiteX165" fmla="*/ 0 w 3269466"/>
              <a:gd name="connsiteY165" fmla="*/ 3331694 h 4365255"/>
              <a:gd name="connsiteX166" fmla="*/ 48663 w 3269466"/>
              <a:gd name="connsiteY166" fmla="*/ 3296653 h 4365255"/>
              <a:gd name="connsiteX167" fmla="*/ 136340 w 3269466"/>
              <a:gd name="connsiteY167" fmla="*/ 3263857 h 4365255"/>
              <a:gd name="connsiteX168" fmla="*/ 151295 w 3269466"/>
              <a:gd name="connsiteY168" fmla="*/ 3231210 h 4365255"/>
              <a:gd name="connsiteX169" fmla="*/ 155782 w 3269466"/>
              <a:gd name="connsiteY169" fmla="*/ 3219529 h 4365255"/>
              <a:gd name="connsiteX170" fmla="*/ 157876 w 3269466"/>
              <a:gd name="connsiteY170" fmla="*/ 3216534 h 4365255"/>
              <a:gd name="connsiteX171" fmla="*/ 253591 w 3269466"/>
              <a:gd name="connsiteY171" fmla="*/ 2655253 h 4365255"/>
              <a:gd name="connsiteX172" fmla="*/ 145911 w 3269466"/>
              <a:gd name="connsiteY172" fmla="*/ 2590259 h 4365255"/>
              <a:gd name="connsiteX173" fmla="*/ 27401 w 3269466"/>
              <a:gd name="connsiteY173" fmla="*/ 2628819 h 4365255"/>
              <a:gd name="connsiteX174" fmla="*/ 0 w 3269466"/>
              <a:gd name="connsiteY174" fmla="*/ 2657479 h 4365255"/>
              <a:gd name="connsiteX175" fmla="*/ 0 w 3269466"/>
              <a:gd name="connsiteY175" fmla="*/ 2585159 h 4365255"/>
              <a:gd name="connsiteX176" fmla="*/ 19911 w 3269466"/>
              <a:gd name="connsiteY176" fmla="*/ 2567609 h 4365255"/>
              <a:gd name="connsiteX177" fmla="*/ 151594 w 3269466"/>
              <a:gd name="connsiteY177" fmla="*/ 2536647 h 4365255"/>
              <a:gd name="connsiteX178" fmla="*/ 363064 w 3269466"/>
              <a:gd name="connsiteY178" fmla="*/ 2259899 h 4365255"/>
              <a:gd name="connsiteX179" fmla="*/ 379216 w 3269466"/>
              <a:gd name="connsiteY179" fmla="*/ 2294043 h 4365255"/>
              <a:gd name="connsiteX180" fmla="*/ 319394 w 3269466"/>
              <a:gd name="connsiteY180" fmla="*/ 2460571 h 4365255"/>
              <a:gd name="connsiteX181" fmla="*/ 294269 w 3269466"/>
              <a:gd name="connsiteY181" fmla="*/ 2478242 h 4365255"/>
              <a:gd name="connsiteX182" fmla="*/ 285296 w 3269466"/>
              <a:gd name="connsiteY182" fmla="*/ 2476744 h 4365255"/>
              <a:gd name="connsiteX183" fmla="*/ 269144 w 3269466"/>
              <a:gd name="connsiteY183" fmla="*/ 2442600 h 4365255"/>
              <a:gd name="connsiteX184" fmla="*/ 328966 w 3269466"/>
              <a:gd name="connsiteY184" fmla="*/ 2276072 h 4365255"/>
              <a:gd name="connsiteX185" fmla="*/ 363064 w 3269466"/>
              <a:gd name="connsiteY185" fmla="*/ 2259899 h 4365255"/>
              <a:gd name="connsiteX186" fmla="*/ 2244762 w 3269466"/>
              <a:gd name="connsiteY186" fmla="*/ 1717787 h 4365255"/>
              <a:gd name="connsiteX187" fmla="*/ 1452123 w 3269466"/>
              <a:gd name="connsiteY187" fmla="*/ 2115236 h 4365255"/>
              <a:gd name="connsiteX188" fmla="*/ 921802 w 3269466"/>
              <a:gd name="connsiteY188" fmla="*/ 2636084 h 4365255"/>
              <a:gd name="connsiteX189" fmla="*/ 920606 w 3269466"/>
              <a:gd name="connsiteY189" fmla="*/ 2712759 h 4365255"/>
              <a:gd name="connsiteX190" fmla="*/ 981624 w 3269466"/>
              <a:gd name="connsiteY190" fmla="*/ 2735821 h 4365255"/>
              <a:gd name="connsiteX191" fmla="*/ 2244762 w 3269466"/>
              <a:gd name="connsiteY191" fmla="*/ 1717787 h 4365255"/>
              <a:gd name="connsiteX192" fmla="*/ 403445 w 3269466"/>
              <a:gd name="connsiteY192" fmla="*/ 680584 h 4365255"/>
              <a:gd name="connsiteX193" fmla="*/ 58273 w 3269466"/>
              <a:gd name="connsiteY193" fmla="*/ 2285957 h 4365255"/>
              <a:gd name="connsiteX194" fmla="*/ 94465 w 3269466"/>
              <a:gd name="connsiteY194" fmla="*/ 2319502 h 4365255"/>
              <a:gd name="connsiteX195" fmla="*/ 147408 w 3269466"/>
              <a:gd name="connsiteY195" fmla="*/ 2289551 h 4365255"/>
              <a:gd name="connsiteX196" fmla="*/ 403445 w 3269466"/>
              <a:gd name="connsiteY196" fmla="*/ 680584 h 4365255"/>
              <a:gd name="connsiteX197" fmla="*/ 110916 w 3269466"/>
              <a:gd name="connsiteY197" fmla="*/ 697 h 4365255"/>
              <a:gd name="connsiteX198" fmla="*/ 438740 w 3269466"/>
              <a:gd name="connsiteY198" fmla="*/ 515854 h 4365255"/>
              <a:gd name="connsiteX199" fmla="*/ 906548 w 3269466"/>
              <a:gd name="connsiteY199" fmla="*/ 169620 h 4365255"/>
              <a:gd name="connsiteX200" fmla="*/ 985213 w 3269466"/>
              <a:gd name="connsiteY200" fmla="*/ 178905 h 4365255"/>
              <a:gd name="connsiteX201" fmla="*/ 1195786 w 3269466"/>
              <a:gd name="connsiteY201" fmla="*/ 355915 h 4365255"/>
              <a:gd name="connsiteX202" fmla="*/ 690889 w 3269466"/>
              <a:gd name="connsiteY202" fmla="*/ 2208683 h 4365255"/>
              <a:gd name="connsiteX203" fmla="*/ 2053632 w 3269466"/>
              <a:gd name="connsiteY203" fmla="*/ 1024721 h 4365255"/>
              <a:gd name="connsiteX204" fmla="*/ 2358424 w 3269466"/>
              <a:gd name="connsiteY204" fmla="*/ 1193345 h 4365255"/>
              <a:gd name="connsiteX205" fmla="*/ 2346759 w 3269466"/>
              <a:gd name="connsiteY205" fmla="*/ 1640813 h 4365255"/>
              <a:gd name="connsiteX206" fmla="*/ 2794824 w 3269466"/>
              <a:gd name="connsiteY206" fmla="*/ 1791466 h 4365255"/>
              <a:gd name="connsiteX207" fmla="*/ 2821146 w 3269466"/>
              <a:gd name="connsiteY207" fmla="*/ 2187119 h 4365255"/>
              <a:gd name="connsiteX208" fmla="*/ 1683633 w 3269466"/>
              <a:gd name="connsiteY208" fmla="*/ 3049108 h 4365255"/>
              <a:gd name="connsiteX209" fmla="*/ 2585448 w 3269466"/>
              <a:gd name="connsiteY209" fmla="*/ 2920918 h 4365255"/>
              <a:gd name="connsiteX210" fmla="*/ 3268315 w 3269466"/>
              <a:gd name="connsiteY210" fmla="*/ 3321363 h 4365255"/>
              <a:gd name="connsiteX211" fmla="*/ 2934509 w 3269466"/>
              <a:gd name="connsiteY211" fmla="*/ 3712223 h 4365255"/>
              <a:gd name="connsiteX212" fmla="*/ 3216868 w 3269466"/>
              <a:gd name="connsiteY212" fmla="*/ 4055162 h 4365255"/>
              <a:gd name="connsiteX213" fmla="*/ 3098163 w 3269466"/>
              <a:gd name="connsiteY213" fmla="*/ 4318098 h 4365255"/>
              <a:gd name="connsiteX214" fmla="*/ 3039571 w 3269466"/>
              <a:gd name="connsiteY214" fmla="*/ 4365255 h 4365255"/>
              <a:gd name="connsiteX215" fmla="*/ 2928542 w 3269466"/>
              <a:gd name="connsiteY215" fmla="*/ 4365255 h 4365255"/>
              <a:gd name="connsiteX216" fmla="*/ 2984497 w 3269466"/>
              <a:gd name="connsiteY216" fmla="*/ 4337862 h 4365255"/>
              <a:gd name="connsiteX217" fmla="*/ 3162729 w 3269466"/>
              <a:gd name="connsiteY217" fmla="*/ 4049471 h 4365255"/>
              <a:gd name="connsiteX218" fmla="*/ 2862722 w 3269466"/>
              <a:gd name="connsiteY218" fmla="*/ 3739778 h 4365255"/>
              <a:gd name="connsiteX219" fmla="*/ 1951037 w 3269466"/>
              <a:gd name="connsiteY219" fmla="*/ 3875755 h 4365255"/>
              <a:gd name="connsiteX220" fmla="*/ 1233474 w 3269466"/>
              <a:gd name="connsiteY220" fmla="*/ 3726899 h 4365255"/>
              <a:gd name="connsiteX221" fmla="*/ 1199375 w 3269466"/>
              <a:gd name="connsiteY221" fmla="*/ 3642437 h 4365255"/>
              <a:gd name="connsiteX222" fmla="*/ 1739866 w 3269466"/>
              <a:gd name="connsiteY222" fmla="*/ 3501967 h 4365255"/>
              <a:gd name="connsiteX223" fmla="*/ 2863620 w 3269466"/>
              <a:gd name="connsiteY223" fmla="*/ 3682871 h 4365255"/>
              <a:gd name="connsiteX224" fmla="*/ 3213577 w 3269466"/>
              <a:gd name="connsiteY224" fmla="*/ 3326454 h 4365255"/>
              <a:gd name="connsiteX225" fmla="*/ 2583653 w 3269466"/>
              <a:gd name="connsiteY225" fmla="*/ 2974530 h 4365255"/>
              <a:gd name="connsiteX226" fmla="*/ 1174849 w 3269466"/>
              <a:gd name="connsiteY226" fmla="*/ 3247683 h 4365255"/>
              <a:gd name="connsiteX227" fmla="*/ 1136263 w 3269466"/>
              <a:gd name="connsiteY227" fmla="*/ 3260562 h 4365255"/>
              <a:gd name="connsiteX228" fmla="*/ 1102763 w 3269466"/>
              <a:gd name="connsiteY228" fmla="*/ 3243490 h 4365255"/>
              <a:gd name="connsiteX229" fmla="*/ 1119513 w 3269466"/>
              <a:gd name="connsiteY229" fmla="*/ 3209945 h 4365255"/>
              <a:gd name="connsiteX230" fmla="*/ 1158398 w 3269466"/>
              <a:gd name="connsiteY230" fmla="*/ 3197066 h 4365255"/>
              <a:gd name="connsiteX231" fmla="*/ 2769699 w 3269466"/>
              <a:gd name="connsiteY231" fmla="*/ 2168250 h 4365255"/>
              <a:gd name="connsiteX232" fmla="*/ 2746369 w 3269466"/>
              <a:gd name="connsiteY232" fmla="*/ 1817524 h 4365255"/>
              <a:gd name="connsiteX233" fmla="*/ 2474180 w 3269466"/>
              <a:gd name="connsiteY233" fmla="*/ 1683343 h 4365255"/>
              <a:gd name="connsiteX234" fmla="*/ 2314455 w 3269466"/>
              <a:gd name="connsiteY234" fmla="*/ 1701314 h 4365255"/>
              <a:gd name="connsiteX235" fmla="*/ 980128 w 3269466"/>
              <a:gd name="connsiteY235" fmla="*/ 2789433 h 4365255"/>
              <a:gd name="connsiteX236" fmla="*/ 876038 w 3269466"/>
              <a:gd name="connsiteY236" fmla="*/ 2744507 h 4365255"/>
              <a:gd name="connsiteX237" fmla="*/ 870654 w 3269466"/>
              <a:gd name="connsiteY237" fmla="*/ 2617514 h 4365255"/>
              <a:gd name="connsiteX238" fmla="*/ 2279160 w 3269466"/>
              <a:gd name="connsiteY238" fmla="*/ 1654291 h 4365255"/>
              <a:gd name="connsiteX239" fmla="*/ 2313259 w 3269466"/>
              <a:gd name="connsiteY239" fmla="*/ 1224794 h 4365255"/>
              <a:gd name="connsiteX240" fmla="*/ 2051538 w 3269466"/>
              <a:gd name="connsiteY240" fmla="*/ 1078633 h 4365255"/>
              <a:gd name="connsiteX241" fmla="*/ 467455 w 3269466"/>
              <a:gd name="connsiteY241" fmla="*/ 2627398 h 4365255"/>
              <a:gd name="connsiteX242" fmla="*/ 431263 w 3269466"/>
              <a:gd name="connsiteY242" fmla="*/ 2636084 h 4365255"/>
              <a:gd name="connsiteX243" fmla="*/ 421990 w 3269466"/>
              <a:gd name="connsiteY243" fmla="*/ 2600143 h 4365255"/>
              <a:gd name="connsiteX244" fmla="*/ 1145237 w 3269466"/>
              <a:gd name="connsiteY244" fmla="*/ 377780 h 4365255"/>
              <a:gd name="connsiteX245" fmla="*/ 971155 w 3269466"/>
              <a:gd name="connsiteY245" fmla="*/ 231319 h 4365255"/>
              <a:gd name="connsiteX246" fmla="*/ 905052 w 3269466"/>
              <a:gd name="connsiteY246" fmla="*/ 223232 h 4365255"/>
              <a:gd name="connsiteX247" fmla="*/ 448013 w 3269466"/>
              <a:gd name="connsiteY247" fmla="*/ 599716 h 4365255"/>
              <a:gd name="connsiteX248" fmla="*/ 185694 w 3269466"/>
              <a:gd name="connsiteY248" fmla="*/ 2325492 h 4365255"/>
              <a:gd name="connsiteX249" fmla="*/ 86988 w 3269466"/>
              <a:gd name="connsiteY249" fmla="*/ 2373114 h 4365255"/>
              <a:gd name="connsiteX250" fmla="*/ 9219 w 3269466"/>
              <a:gd name="connsiteY250" fmla="*/ 2310217 h 4365255"/>
              <a:gd name="connsiteX251" fmla="*/ 1 w 3269466"/>
              <a:gd name="connsiteY251" fmla="*/ 2284003 h 4365255"/>
              <a:gd name="connsiteX252" fmla="*/ 1 w 3269466"/>
              <a:gd name="connsiteY252" fmla="*/ 1784032 h 4365255"/>
              <a:gd name="connsiteX253" fmla="*/ 38682 w 3269466"/>
              <a:gd name="connsiteY253" fmla="*/ 1565598 h 4365255"/>
              <a:gd name="connsiteX254" fmla="*/ 392977 w 3269466"/>
              <a:gd name="connsiteY254" fmla="*/ 588036 h 4365255"/>
              <a:gd name="connsiteX255" fmla="*/ 106131 w 3269466"/>
              <a:gd name="connsiteY255" fmla="*/ 54309 h 4365255"/>
              <a:gd name="connsiteX256" fmla="*/ 41883 w 3269466"/>
              <a:gd name="connsiteY256" fmla="*/ 57557 h 4365255"/>
              <a:gd name="connsiteX257" fmla="*/ 1 w 3269466"/>
              <a:gd name="connsiteY257" fmla="*/ 70134 h 4365255"/>
              <a:gd name="connsiteX258" fmla="*/ 1 w 3269466"/>
              <a:gd name="connsiteY258" fmla="*/ 14808 h 4365255"/>
              <a:gd name="connsiteX259" fmla="*/ 34377 w 3269466"/>
              <a:gd name="connsiteY259" fmla="*/ 4483 h 4365255"/>
              <a:gd name="connsiteX260" fmla="*/ 110916 w 3269466"/>
              <a:gd name="connsiteY260" fmla="*/ 697 h 436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3269466" h="4365255">
                <a:moveTo>
                  <a:pt x="906286" y="4334192"/>
                </a:moveTo>
                <a:cubicBezTo>
                  <a:pt x="913053" y="4333256"/>
                  <a:pt x="920157" y="4334903"/>
                  <a:pt x="925989" y="4339396"/>
                </a:cubicBezTo>
                <a:lnTo>
                  <a:pt x="959809" y="4365255"/>
                </a:lnTo>
                <a:lnTo>
                  <a:pt x="884006" y="4365255"/>
                </a:lnTo>
                <a:lnTo>
                  <a:pt x="883403" y="4364218"/>
                </a:lnTo>
                <a:cubicBezTo>
                  <a:pt x="882469" y="4357441"/>
                  <a:pt x="884114" y="4350328"/>
                  <a:pt x="888601" y="4344487"/>
                </a:cubicBezTo>
                <a:cubicBezTo>
                  <a:pt x="893088" y="4338647"/>
                  <a:pt x="899518" y="4335128"/>
                  <a:pt x="906286" y="4334192"/>
                </a:cubicBezTo>
                <a:close/>
                <a:moveTo>
                  <a:pt x="1103062" y="4107576"/>
                </a:moveTo>
                <a:cubicBezTo>
                  <a:pt x="1108296" y="4109635"/>
                  <a:pt x="1432270" y="4236880"/>
                  <a:pt x="1822023" y="4332024"/>
                </a:cubicBezTo>
                <a:lnTo>
                  <a:pt x="1975289" y="4365255"/>
                </a:lnTo>
                <a:lnTo>
                  <a:pt x="1740030" y="4365255"/>
                </a:lnTo>
                <a:lnTo>
                  <a:pt x="1673141" y="4348031"/>
                </a:lnTo>
                <a:cubicBezTo>
                  <a:pt x="1583058" y="4323616"/>
                  <a:pt x="1498634" y="4298438"/>
                  <a:pt x="1423408" y="4274702"/>
                </a:cubicBezTo>
                <a:lnTo>
                  <a:pt x="1581346" y="4365255"/>
                </a:lnTo>
                <a:lnTo>
                  <a:pt x="1471244" y="4365255"/>
                </a:lnTo>
                <a:lnTo>
                  <a:pt x="1424299" y="4338204"/>
                </a:lnTo>
                <a:cubicBezTo>
                  <a:pt x="1227209" y="4227009"/>
                  <a:pt x="1086313" y="4158549"/>
                  <a:pt x="1081826" y="4156396"/>
                </a:cubicBezTo>
                <a:cubicBezTo>
                  <a:pt x="1068964" y="4150107"/>
                  <a:pt x="1063281" y="4134831"/>
                  <a:pt x="1068964" y="4121653"/>
                </a:cubicBezTo>
                <a:cubicBezTo>
                  <a:pt x="1074647" y="4108474"/>
                  <a:pt x="1089901" y="4102185"/>
                  <a:pt x="1103062" y="4107576"/>
                </a:cubicBezTo>
                <a:close/>
                <a:moveTo>
                  <a:pt x="136040" y="4042582"/>
                </a:moveTo>
                <a:cubicBezTo>
                  <a:pt x="131554" y="4042582"/>
                  <a:pt x="127067" y="4044379"/>
                  <a:pt x="121384" y="4048872"/>
                </a:cubicBezTo>
                <a:cubicBezTo>
                  <a:pt x="116897" y="4052167"/>
                  <a:pt x="103737" y="4062649"/>
                  <a:pt x="108822" y="4096494"/>
                </a:cubicBezTo>
                <a:cubicBezTo>
                  <a:pt x="117197" y="4152502"/>
                  <a:pt x="169242" y="4233670"/>
                  <a:pt x="240131" y="4306151"/>
                </a:cubicBezTo>
                <a:cubicBezTo>
                  <a:pt x="232952" y="4186347"/>
                  <a:pt x="190777" y="4070736"/>
                  <a:pt x="147407" y="4046177"/>
                </a:cubicBezTo>
                <a:cubicBezTo>
                  <a:pt x="143518" y="4043780"/>
                  <a:pt x="139929" y="4042582"/>
                  <a:pt x="136040" y="4042582"/>
                </a:cubicBezTo>
                <a:close/>
                <a:moveTo>
                  <a:pt x="129909" y="3989345"/>
                </a:moveTo>
                <a:cubicBezTo>
                  <a:pt x="144341" y="3988147"/>
                  <a:pt x="159072" y="3991516"/>
                  <a:pt x="173429" y="3999453"/>
                </a:cubicBezTo>
                <a:cubicBezTo>
                  <a:pt x="244318" y="4039587"/>
                  <a:pt x="297859" y="4205815"/>
                  <a:pt x="293971" y="4356169"/>
                </a:cubicBezTo>
                <a:lnTo>
                  <a:pt x="306293" y="4365255"/>
                </a:lnTo>
                <a:lnTo>
                  <a:pt x="225049" y="4365255"/>
                </a:lnTo>
                <a:lnTo>
                  <a:pt x="172434" y="4312305"/>
                </a:lnTo>
                <a:cubicBezTo>
                  <a:pt x="110280" y="4242037"/>
                  <a:pt x="65077" y="4165831"/>
                  <a:pt x="55879" y="4104281"/>
                </a:cubicBezTo>
                <a:cubicBezTo>
                  <a:pt x="47803" y="4050968"/>
                  <a:pt x="69040" y="4021617"/>
                  <a:pt x="88183" y="4006641"/>
                </a:cubicBezTo>
                <a:cubicBezTo>
                  <a:pt x="101344" y="3996308"/>
                  <a:pt x="115477" y="3990543"/>
                  <a:pt x="129909" y="3989345"/>
                </a:cubicBezTo>
                <a:close/>
                <a:moveTo>
                  <a:pt x="378319" y="3942546"/>
                </a:moveTo>
                <a:cubicBezTo>
                  <a:pt x="368748" y="3942546"/>
                  <a:pt x="361569" y="3946440"/>
                  <a:pt x="354989" y="3954526"/>
                </a:cubicBezTo>
                <a:cubicBezTo>
                  <a:pt x="348707" y="3962314"/>
                  <a:pt x="343622" y="3972796"/>
                  <a:pt x="352895" y="3991366"/>
                </a:cubicBezTo>
                <a:cubicBezTo>
                  <a:pt x="375926" y="4037191"/>
                  <a:pt x="462070" y="4089306"/>
                  <a:pt x="561374" y="4119856"/>
                </a:cubicBezTo>
                <a:cubicBezTo>
                  <a:pt x="507235" y="4027906"/>
                  <a:pt x="436346" y="3954826"/>
                  <a:pt x="388788" y="3944044"/>
                </a:cubicBezTo>
                <a:cubicBezTo>
                  <a:pt x="385198" y="3942845"/>
                  <a:pt x="381609" y="3942546"/>
                  <a:pt x="378319" y="3942546"/>
                </a:cubicBezTo>
                <a:close/>
                <a:moveTo>
                  <a:pt x="1117493" y="3862614"/>
                </a:moveTo>
                <a:cubicBezTo>
                  <a:pt x="1123923" y="3860405"/>
                  <a:pt x="1131177" y="3860630"/>
                  <a:pt x="1137757" y="3863775"/>
                </a:cubicBezTo>
                <a:lnTo>
                  <a:pt x="1287611" y="3937155"/>
                </a:lnTo>
                <a:cubicBezTo>
                  <a:pt x="1300772" y="3943744"/>
                  <a:pt x="1306156" y="3959618"/>
                  <a:pt x="1299874" y="3972796"/>
                </a:cubicBezTo>
                <a:cubicBezTo>
                  <a:pt x="1295388" y="3982081"/>
                  <a:pt x="1285816" y="3987772"/>
                  <a:pt x="1275946" y="3987772"/>
                </a:cubicBezTo>
                <a:cubicBezTo>
                  <a:pt x="1272057" y="3987772"/>
                  <a:pt x="1268169" y="3986873"/>
                  <a:pt x="1264280" y="3985076"/>
                </a:cubicBezTo>
                <a:lnTo>
                  <a:pt x="1114427" y="3911696"/>
                </a:lnTo>
                <a:cubicBezTo>
                  <a:pt x="1101266" y="3905107"/>
                  <a:pt x="1095882" y="3889233"/>
                  <a:pt x="1102163" y="3876055"/>
                </a:cubicBezTo>
                <a:cubicBezTo>
                  <a:pt x="1105454" y="3869465"/>
                  <a:pt x="1111062" y="3864823"/>
                  <a:pt x="1117493" y="3862614"/>
                </a:cubicBezTo>
                <a:close/>
                <a:moveTo>
                  <a:pt x="491382" y="3703237"/>
                </a:moveTo>
                <a:cubicBezTo>
                  <a:pt x="479418" y="3703237"/>
                  <a:pt x="469548" y="3704735"/>
                  <a:pt x="461770" y="3708030"/>
                </a:cubicBezTo>
                <a:cubicBezTo>
                  <a:pt x="453395" y="3711624"/>
                  <a:pt x="450704" y="3715817"/>
                  <a:pt x="450704" y="3724503"/>
                </a:cubicBezTo>
                <a:cubicBezTo>
                  <a:pt x="450704" y="3729594"/>
                  <a:pt x="450704" y="3741275"/>
                  <a:pt x="472538" y="3752058"/>
                </a:cubicBezTo>
                <a:cubicBezTo>
                  <a:pt x="511423" y="3770927"/>
                  <a:pt x="585901" y="3771226"/>
                  <a:pt x="666062" y="3755652"/>
                </a:cubicBezTo>
                <a:cubicBezTo>
                  <a:pt x="598763" y="3721807"/>
                  <a:pt x="533258" y="3703237"/>
                  <a:pt x="491382" y="3703237"/>
                </a:cubicBezTo>
                <a:close/>
                <a:moveTo>
                  <a:pt x="1741062" y="3554681"/>
                </a:moveTo>
                <a:cubicBezTo>
                  <a:pt x="1389609" y="3554681"/>
                  <a:pt x="1255608" y="3610090"/>
                  <a:pt x="1253813" y="3644833"/>
                </a:cubicBezTo>
                <a:cubicBezTo>
                  <a:pt x="1252916" y="3660408"/>
                  <a:pt x="1259497" y="3675084"/>
                  <a:pt x="1273255" y="3689760"/>
                </a:cubicBezTo>
                <a:cubicBezTo>
                  <a:pt x="1349229" y="3770028"/>
                  <a:pt x="1615735" y="3822143"/>
                  <a:pt x="1952233" y="3822143"/>
                </a:cubicBezTo>
                <a:cubicBezTo>
                  <a:pt x="2252838" y="3822143"/>
                  <a:pt x="2557631" y="3780511"/>
                  <a:pt x="2785253" y="3709527"/>
                </a:cubicBezTo>
                <a:cubicBezTo>
                  <a:pt x="2460420" y="3595714"/>
                  <a:pt x="2027310" y="3554681"/>
                  <a:pt x="1741062" y="3554681"/>
                </a:cubicBezTo>
                <a:close/>
                <a:moveTo>
                  <a:pt x="570647" y="3406423"/>
                </a:moveTo>
                <a:cubicBezTo>
                  <a:pt x="505740" y="3416906"/>
                  <a:pt x="452199" y="3436674"/>
                  <a:pt x="427971" y="3461234"/>
                </a:cubicBezTo>
                <a:cubicBezTo>
                  <a:pt x="415109" y="3474412"/>
                  <a:pt x="415708" y="3483697"/>
                  <a:pt x="417802" y="3490286"/>
                </a:cubicBezTo>
                <a:cubicBezTo>
                  <a:pt x="419895" y="3496875"/>
                  <a:pt x="421989" y="3497774"/>
                  <a:pt x="426775" y="3498073"/>
                </a:cubicBezTo>
                <a:cubicBezTo>
                  <a:pt x="456387" y="3500170"/>
                  <a:pt x="512918" y="3464229"/>
                  <a:pt x="570647" y="3406423"/>
                </a:cubicBezTo>
                <a:close/>
                <a:moveTo>
                  <a:pt x="1311540" y="3345922"/>
                </a:moveTo>
                <a:cubicBezTo>
                  <a:pt x="1325598" y="3341729"/>
                  <a:pt x="1340554" y="3349816"/>
                  <a:pt x="1344442" y="3363893"/>
                </a:cubicBezTo>
                <a:cubicBezTo>
                  <a:pt x="1348630" y="3377970"/>
                  <a:pt x="1340554" y="3392945"/>
                  <a:pt x="1326496" y="3396839"/>
                </a:cubicBezTo>
                <a:lnTo>
                  <a:pt x="1133570" y="3453446"/>
                </a:lnTo>
                <a:cubicBezTo>
                  <a:pt x="1131177" y="3454345"/>
                  <a:pt x="1128784" y="3454644"/>
                  <a:pt x="1126092" y="3454644"/>
                </a:cubicBezTo>
                <a:cubicBezTo>
                  <a:pt x="1114726" y="3454644"/>
                  <a:pt x="1103958" y="3447157"/>
                  <a:pt x="1100668" y="3435476"/>
                </a:cubicBezTo>
                <a:cubicBezTo>
                  <a:pt x="1096480" y="3421399"/>
                  <a:pt x="1104556" y="3406423"/>
                  <a:pt x="1118615" y="3402530"/>
                </a:cubicBezTo>
                <a:close/>
                <a:moveTo>
                  <a:pt x="1134430" y="2959517"/>
                </a:moveTo>
                <a:cubicBezTo>
                  <a:pt x="1140899" y="2961576"/>
                  <a:pt x="1146582" y="2966143"/>
                  <a:pt x="1150021" y="2972733"/>
                </a:cubicBezTo>
                <a:cubicBezTo>
                  <a:pt x="1156901" y="2985911"/>
                  <a:pt x="1151816" y="3001785"/>
                  <a:pt x="1138655" y="3008674"/>
                </a:cubicBezTo>
                <a:lnTo>
                  <a:pt x="958891" y="3101822"/>
                </a:lnTo>
                <a:cubicBezTo>
                  <a:pt x="955002" y="3103918"/>
                  <a:pt x="950815" y="3104817"/>
                  <a:pt x="946627" y="3104817"/>
                </a:cubicBezTo>
                <a:cubicBezTo>
                  <a:pt x="937056" y="3104817"/>
                  <a:pt x="927783" y="3099725"/>
                  <a:pt x="922998" y="3090440"/>
                </a:cubicBezTo>
                <a:cubicBezTo>
                  <a:pt x="916118" y="3077262"/>
                  <a:pt x="921203" y="3061388"/>
                  <a:pt x="934363" y="3054499"/>
                </a:cubicBezTo>
                <a:lnTo>
                  <a:pt x="1114128" y="2961351"/>
                </a:lnTo>
                <a:cubicBezTo>
                  <a:pt x="1120709" y="2957907"/>
                  <a:pt x="1127962" y="2957458"/>
                  <a:pt x="1134430" y="2959517"/>
                </a:cubicBezTo>
                <a:close/>
                <a:moveTo>
                  <a:pt x="590986" y="2919420"/>
                </a:moveTo>
                <a:cubicBezTo>
                  <a:pt x="434851" y="2930502"/>
                  <a:pt x="238635" y="3195269"/>
                  <a:pt x="204537" y="3242591"/>
                </a:cubicBezTo>
                <a:cubicBezTo>
                  <a:pt x="201845" y="3248881"/>
                  <a:pt x="199152" y="3254572"/>
                  <a:pt x="196760" y="3259663"/>
                </a:cubicBezTo>
                <a:cubicBezTo>
                  <a:pt x="235345" y="3265953"/>
                  <a:pt x="280211" y="3292010"/>
                  <a:pt x="305636" y="3362096"/>
                </a:cubicBezTo>
                <a:cubicBezTo>
                  <a:pt x="320591" y="3403129"/>
                  <a:pt x="308328" y="3452248"/>
                  <a:pt x="271238" y="3499870"/>
                </a:cubicBezTo>
                <a:cubicBezTo>
                  <a:pt x="233849" y="3547792"/>
                  <a:pt x="170139" y="3594815"/>
                  <a:pt x="93567" y="3625964"/>
                </a:cubicBezTo>
                <a:cubicBezTo>
                  <a:pt x="188983" y="3642737"/>
                  <a:pt x="289484" y="3675084"/>
                  <a:pt x="337939" y="3737082"/>
                </a:cubicBezTo>
                <a:cubicBezTo>
                  <a:pt x="367850" y="3775419"/>
                  <a:pt x="376525" y="3820646"/>
                  <a:pt x="363065" y="3871262"/>
                </a:cubicBezTo>
                <a:cubicBezTo>
                  <a:pt x="361270" y="3878451"/>
                  <a:pt x="358877" y="3885639"/>
                  <a:pt x="356185" y="3892228"/>
                </a:cubicBezTo>
                <a:cubicBezTo>
                  <a:pt x="369944" y="3888634"/>
                  <a:pt x="384601" y="3888335"/>
                  <a:pt x="400453" y="3891929"/>
                </a:cubicBezTo>
                <a:cubicBezTo>
                  <a:pt x="475829" y="3908701"/>
                  <a:pt x="570946" y="4015027"/>
                  <a:pt x="631665" y="4136928"/>
                </a:cubicBezTo>
                <a:cubicBezTo>
                  <a:pt x="667259" y="4143517"/>
                  <a:pt x="702853" y="4146512"/>
                  <a:pt x="736652" y="4145314"/>
                </a:cubicBezTo>
                <a:cubicBezTo>
                  <a:pt x="791688" y="4143217"/>
                  <a:pt x="862876" y="4127343"/>
                  <a:pt x="888600" y="4064447"/>
                </a:cubicBezTo>
                <a:cubicBezTo>
                  <a:pt x="920305" y="3986873"/>
                  <a:pt x="868559" y="3912894"/>
                  <a:pt x="819804" y="3864074"/>
                </a:cubicBezTo>
                <a:cubicBezTo>
                  <a:pt x="793782" y="3838017"/>
                  <a:pt x="764170" y="3814955"/>
                  <a:pt x="733362" y="3794588"/>
                </a:cubicBezTo>
                <a:cubicBezTo>
                  <a:pt x="624486" y="3824539"/>
                  <a:pt x="511124" y="3830230"/>
                  <a:pt x="449208" y="3799979"/>
                </a:cubicBezTo>
                <a:cubicBezTo>
                  <a:pt x="415708" y="3783806"/>
                  <a:pt x="397462" y="3756850"/>
                  <a:pt x="397462" y="3724503"/>
                </a:cubicBezTo>
                <a:cubicBezTo>
                  <a:pt x="397462" y="3693953"/>
                  <a:pt x="413016" y="3670591"/>
                  <a:pt x="441431" y="3658611"/>
                </a:cubicBezTo>
                <a:cubicBezTo>
                  <a:pt x="503945" y="3632553"/>
                  <a:pt x="630767" y="3669393"/>
                  <a:pt x="741438" y="3736783"/>
                </a:cubicBezTo>
                <a:cubicBezTo>
                  <a:pt x="803054" y="3717914"/>
                  <a:pt x="862876" y="3690359"/>
                  <a:pt x="906845" y="3655615"/>
                </a:cubicBezTo>
                <a:cubicBezTo>
                  <a:pt x="955600" y="3617278"/>
                  <a:pt x="975939" y="3577144"/>
                  <a:pt x="966967" y="3537010"/>
                </a:cubicBezTo>
                <a:cubicBezTo>
                  <a:pt x="952011" y="3468122"/>
                  <a:pt x="881720" y="3434278"/>
                  <a:pt x="825189" y="3418104"/>
                </a:cubicBezTo>
                <a:cubicBezTo>
                  <a:pt x="770451" y="3402230"/>
                  <a:pt x="708536" y="3396839"/>
                  <a:pt x="649611" y="3398935"/>
                </a:cubicBezTo>
                <a:cubicBezTo>
                  <a:pt x="573039" y="3490286"/>
                  <a:pt x="481213" y="3555879"/>
                  <a:pt x="422587" y="3551386"/>
                </a:cubicBezTo>
                <a:cubicBezTo>
                  <a:pt x="395369" y="3549289"/>
                  <a:pt x="375029" y="3532816"/>
                  <a:pt x="366953" y="3506160"/>
                </a:cubicBezTo>
                <a:cubicBezTo>
                  <a:pt x="358279" y="3477407"/>
                  <a:pt x="366355" y="3448055"/>
                  <a:pt x="389984" y="3424094"/>
                </a:cubicBezTo>
                <a:cubicBezTo>
                  <a:pt x="431561" y="3381863"/>
                  <a:pt x="523387" y="3354309"/>
                  <a:pt x="622991" y="3347420"/>
                </a:cubicBezTo>
                <a:cubicBezTo>
                  <a:pt x="650509" y="3312377"/>
                  <a:pt x="675933" y="3273441"/>
                  <a:pt x="695973" y="3231809"/>
                </a:cubicBezTo>
                <a:cubicBezTo>
                  <a:pt x="733960" y="3153038"/>
                  <a:pt x="763572" y="3041920"/>
                  <a:pt x="688196" y="2959854"/>
                </a:cubicBezTo>
                <a:cubicBezTo>
                  <a:pt x="660678" y="2929903"/>
                  <a:pt x="628973" y="2916725"/>
                  <a:pt x="590986" y="2919420"/>
                </a:cubicBezTo>
                <a:close/>
                <a:moveTo>
                  <a:pt x="676868" y="2595238"/>
                </a:moveTo>
                <a:cubicBezTo>
                  <a:pt x="683635" y="2594302"/>
                  <a:pt x="690739" y="2595949"/>
                  <a:pt x="696571" y="2600442"/>
                </a:cubicBezTo>
                <a:cubicBezTo>
                  <a:pt x="708237" y="2609427"/>
                  <a:pt x="710630" y="2626200"/>
                  <a:pt x="701656" y="2637881"/>
                </a:cubicBezTo>
                <a:lnTo>
                  <a:pt x="605044" y="2764573"/>
                </a:lnTo>
                <a:cubicBezTo>
                  <a:pt x="599660" y="2771162"/>
                  <a:pt x="591883" y="2775056"/>
                  <a:pt x="583807" y="2775056"/>
                </a:cubicBezTo>
                <a:cubicBezTo>
                  <a:pt x="578124" y="2775056"/>
                  <a:pt x="572441" y="2773259"/>
                  <a:pt x="567655" y="2769665"/>
                </a:cubicBezTo>
                <a:cubicBezTo>
                  <a:pt x="555990" y="2760680"/>
                  <a:pt x="553597" y="2743907"/>
                  <a:pt x="562571" y="2732226"/>
                </a:cubicBezTo>
                <a:lnTo>
                  <a:pt x="659183" y="2605533"/>
                </a:lnTo>
                <a:cubicBezTo>
                  <a:pt x="663670" y="2599693"/>
                  <a:pt x="670100" y="2596174"/>
                  <a:pt x="676868" y="2595238"/>
                </a:cubicBezTo>
                <a:close/>
                <a:moveTo>
                  <a:pt x="151594" y="2536647"/>
                </a:moveTo>
                <a:cubicBezTo>
                  <a:pt x="220688" y="2543835"/>
                  <a:pt x="270640" y="2574984"/>
                  <a:pt x="300252" y="2628896"/>
                </a:cubicBezTo>
                <a:cubicBezTo>
                  <a:pt x="360672" y="2739115"/>
                  <a:pt x="319395" y="2927807"/>
                  <a:pt x="269144" y="3076962"/>
                </a:cubicBezTo>
                <a:cubicBezTo>
                  <a:pt x="354690" y="2982018"/>
                  <a:pt x="475829" y="2873296"/>
                  <a:pt x="587397" y="2865209"/>
                </a:cubicBezTo>
                <a:cubicBezTo>
                  <a:pt x="641834" y="2861315"/>
                  <a:pt x="688795" y="2880484"/>
                  <a:pt x="727679" y="2922715"/>
                </a:cubicBezTo>
                <a:cubicBezTo>
                  <a:pt x="802456" y="3003882"/>
                  <a:pt x="808439" y="3121589"/>
                  <a:pt x="744130" y="3253973"/>
                </a:cubicBezTo>
                <a:cubicBezTo>
                  <a:pt x="729174" y="3284822"/>
                  <a:pt x="710929" y="3315672"/>
                  <a:pt x="690589" y="3344724"/>
                </a:cubicBezTo>
                <a:cubicBezTo>
                  <a:pt x="742635" y="3345922"/>
                  <a:pt x="794380" y="3352811"/>
                  <a:pt x="840144" y="3365989"/>
                </a:cubicBezTo>
                <a:cubicBezTo>
                  <a:pt x="940944" y="3395042"/>
                  <a:pt x="1002860" y="3450152"/>
                  <a:pt x="1019311" y="3524730"/>
                </a:cubicBezTo>
                <a:cubicBezTo>
                  <a:pt x="1028583" y="3567260"/>
                  <a:pt x="1022302" y="3631655"/>
                  <a:pt x="940046" y="3696648"/>
                </a:cubicBezTo>
                <a:cubicBezTo>
                  <a:pt x="901462" y="3726899"/>
                  <a:pt x="851211" y="3752956"/>
                  <a:pt x="796773" y="3773323"/>
                </a:cubicBezTo>
                <a:cubicBezTo>
                  <a:pt x="818608" y="3789496"/>
                  <a:pt x="838947" y="3807167"/>
                  <a:pt x="857492" y="3825437"/>
                </a:cubicBezTo>
                <a:cubicBezTo>
                  <a:pt x="942738" y="3910199"/>
                  <a:pt x="971453" y="4002149"/>
                  <a:pt x="938252" y="4083615"/>
                </a:cubicBezTo>
                <a:cubicBezTo>
                  <a:pt x="909537" y="4154300"/>
                  <a:pt x="840742" y="4193535"/>
                  <a:pt x="739045" y="4197728"/>
                </a:cubicBezTo>
                <a:cubicBezTo>
                  <a:pt x="713023" y="4198627"/>
                  <a:pt x="685505" y="4197429"/>
                  <a:pt x="657687" y="4193835"/>
                </a:cubicBezTo>
                <a:cubicBezTo>
                  <a:pt x="667558" y="4219293"/>
                  <a:pt x="675634" y="4244751"/>
                  <a:pt x="681616" y="4269910"/>
                </a:cubicBezTo>
                <a:cubicBezTo>
                  <a:pt x="687374" y="4294395"/>
                  <a:pt x="690720" y="4317420"/>
                  <a:pt x="691678" y="4338854"/>
                </a:cubicBezTo>
                <a:lnTo>
                  <a:pt x="689782" y="4365255"/>
                </a:lnTo>
                <a:lnTo>
                  <a:pt x="637281" y="4365255"/>
                </a:lnTo>
                <a:lnTo>
                  <a:pt x="636675" y="4325198"/>
                </a:lnTo>
                <a:cubicBezTo>
                  <a:pt x="635105" y="4310401"/>
                  <a:pt x="632413" y="4295893"/>
                  <a:pt x="629272" y="4282490"/>
                </a:cubicBezTo>
                <a:cubicBezTo>
                  <a:pt x="621495" y="4249244"/>
                  <a:pt x="609530" y="4215699"/>
                  <a:pt x="594575" y="4183052"/>
                </a:cubicBezTo>
                <a:cubicBezTo>
                  <a:pt x="465659" y="4153401"/>
                  <a:pt x="340930" y="4085712"/>
                  <a:pt x="305336" y="4015027"/>
                </a:cubicBezTo>
                <a:cubicBezTo>
                  <a:pt x="296064" y="3996757"/>
                  <a:pt x="292774" y="3978487"/>
                  <a:pt x="295466" y="3961115"/>
                </a:cubicBezTo>
                <a:cubicBezTo>
                  <a:pt x="271836" y="3973995"/>
                  <a:pt x="243421" y="3980883"/>
                  <a:pt x="210519" y="3981482"/>
                </a:cubicBezTo>
                <a:cubicBezTo>
                  <a:pt x="209323" y="3981482"/>
                  <a:pt x="207827" y="3981482"/>
                  <a:pt x="206630" y="3981482"/>
                </a:cubicBezTo>
                <a:cubicBezTo>
                  <a:pt x="172682" y="3981482"/>
                  <a:pt x="134844" y="3974594"/>
                  <a:pt x="96708" y="3962800"/>
                </a:cubicBezTo>
                <a:lnTo>
                  <a:pt x="0" y="3921156"/>
                </a:lnTo>
                <a:lnTo>
                  <a:pt x="0" y="3860638"/>
                </a:lnTo>
                <a:lnTo>
                  <a:pt x="41508" y="3883702"/>
                </a:lnTo>
                <a:cubicBezTo>
                  <a:pt x="96315" y="3910518"/>
                  <a:pt x="157726" y="3929668"/>
                  <a:pt x="210220" y="3928768"/>
                </a:cubicBezTo>
                <a:cubicBezTo>
                  <a:pt x="266751" y="3927870"/>
                  <a:pt x="299953" y="3904808"/>
                  <a:pt x="312216" y="3858084"/>
                </a:cubicBezTo>
                <a:cubicBezTo>
                  <a:pt x="321189" y="3823940"/>
                  <a:pt x="316104" y="3795187"/>
                  <a:pt x="296662" y="3770328"/>
                </a:cubicBezTo>
                <a:cubicBezTo>
                  <a:pt x="251571" y="3712598"/>
                  <a:pt x="137162" y="3684182"/>
                  <a:pt x="33563" y="3671181"/>
                </a:cubicBezTo>
                <a:lnTo>
                  <a:pt x="0" y="3668284"/>
                </a:lnTo>
                <a:lnTo>
                  <a:pt x="0" y="3598383"/>
                </a:lnTo>
                <a:lnTo>
                  <a:pt x="27894" y="3593500"/>
                </a:lnTo>
                <a:cubicBezTo>
                  <a:pt x="115608" y="3568439"/>
                  <a:pt x="190030" y="3518739"/>
                  <a:pt x="229961" y="3467523"/>
                </a:cubicBezTo>
                <a:cubicBezTo>
                  <a:pt x="255385" y="3434877"/>
                  <a:pt x="264957" y="3404027"/>
                  <a:pt x="256282" y="3380665"/>
                </a:cubicBezTo>
                <a:cubicBezTo>
                  <a:pt x="226073" y="3297402"/>
                  <a:pt x="167746" y="3312377"/>
                  <a:pt x="162960" y="3313575"/>
                </a:cubicBezTo>
                <a:cubicBezTo>
                  <a:pt x="162063" y="3313875"/>
                  <a:pt x="161166" y="3314174"/>
                  <a:pt x="160269" y="3314174"/>
                </a:cubicBezTo>
                <a:cubicBezTo>
                  <a:pt x="159670" y="3314174"/>
                  <a:pt x="159371" y="3314474"/>
                  <a:pt x="158773" y="3314474"/>
                </a:cubicBezTo>
                <a:cubicBezTo>
                  <a:pt x="115328" y="3321213"/>
                  <a:pt x="77098" y="3339558"/>
                  <a:pt x="44177" y="3363318"/>
                </a:cubicBezTo>
                <a:lnTo>
                  <a:pt x="0" y="3401206"/>
                </a:lnTo>
                <a:lnTo>
                  <a:pt x="0" y="3331694"/>
                </a:lnTo>
                <a:lnTo>
                  <a:pt x="48663" y="3296653"/>
                </a:lnTo>
                <a:cubicBezTo>
                  <a:pt x="75247" y="3281977"/>
                  <a:pt x="104485" y="3270446"/>
                  <a:pt x="136340" y="3263857"/>
                </a:cubicBezTo>
                <a:cubicBezTo>
                  <a:pt x="139929" y="3256069"/>
                  <a:pt x="145014" y="3244987"/>
                  <a:pt x="151295" y="3231210"/>
                </a:cubicBezTo>
                <a:cubicBezTo>
                  <a:pt x="151894" y="3227017"/>
                  <a:pt x="153389" y="3223123"/>
                  <a:pt x="155782" y="3219529"/>
                </a:cubicBezTo>
                <a:cubicBezTo>
                  <a:pt x="156081" y="3218930"/>
                  <a:pt x="156679" y="3218031"/>
                  <a:pt x="157876" y="3216534"/>
                </a:cubicBezTo>
                <a:cubicBezTo>
                  <a:pt x="213510" y="3089242"/>
                  <a:pt x="328368" y="2790931"/>
                  <a:pt x="253591" y="2655253"/>
                </a:cubicBezTo>
                <a:cubicBezTo>
                  <a:pt x="232653" y="2616915"/>
                  <a:pt x="197358" y="2595650"/>
                  <a:pt x="145911" y="2590259"/>
                </a:cubicBezTo>
                <a:cubicBezTo>
                  <a:pt x="98689" y="2585318"/>
                  <a:pt x="59627" y="2601098"/>
                  <a:pt x="27401" y="2628819"/>
                </a:cubicBezTo>
                <a:lnTo>
                  <a:pt x="0" y="2657479"/>
                </a:lnTo>
                <a:lnTo>
                  <a:pt x="0" y="2585159"/>
                </a:lnTo>
                <a:lnTo>
                  <a:pt x="19911" y="2567609"/>
                </a:lnTo>
                <a:cubicBezTo>
                  <a:pt x="59618" y="2542113"/>
                  <a:pt x="103886" y="2531555"/>
                  <a:pt x="151594" y="2536647"/>
                </a:cubicBezTo>
                <a:close/>
                <a:moveTo>
                  <a:pt x="363064" y="2259899"/>
                </a:moveTo>
                <a:cubicBezTo>
                  <a:pt x="376823" y="2264991"/>
                  <a:pt x="384002" y="2280266"/>
                  <a:pt x="379216" y="2294043"/>
                </a:cubicBezTo>
                <a:lnTo>
                  <a:pt x="319394" y="2460571"/>
                </a:lnTo>
                <a:cubicBezTo>
                  <a:pt x="315506" y="2471652"/>
                  <a:pt x="305336" y="2478242"/>
                  <a:pt x="294269" y="2478242"/>
                </a:cubicBezTo>
                <a:cubicBezTo>
                  <a:pt x="291278" y="2478242"/>
                  <a:pt x="288287" y="2477643"/>
                  <a:pt x="285296" y="2476744"/>
                </a:cubicBezTo>
                <a:cubicBezTo>
                  <a:pt x="271537" y="2471652"/>
                  <a:pt x="264358" y="2456377"/>
                  <a:pt x="269144" y="2442600"/>
                </a:cubicBezTo>
                <a:lnTo>
                  <a:pt x="328966" y="2276072"/>
                </a:lnTo>
                <a:cubicBezTo>
                  <a:pt x="334051" y="2262295"/>
                  <a:pt x="349305" y="2255107"/>
                  <a:pt x="363064" y="2259899"/>
                </a:cubicBezTo>
                <a:close/>
                <a:moveTo>
                  <a:pt x="2244762" y="1717787"/>
                </a:moveTo>
                <a:cubicBezTo>
                  <a:pt x="2013252" y="1780085"/>
                  <a:pt x="1728201" y="1922651"/>
                  <a:pt x="1452123" y="2115236"/>
                </a:cubicBezTo>
                <a:cubicBezTo>
                  <a:pt x="1177839" y="2306623"/>
                  <a:pt x="969660" y="2511188"/>
                  <a:pt x="921802" y="2636084"/>
                </a:cubicBezTo>
                <a:cubicBezTo>
                  <a:pt x="908940" y="2670228"/>
                  <a:pt x="908342" y="2695986"/>
                  <a:pt x="920606" y="2712759"/>
                </a:cubicBezTo>
                <a:cubicBezTo>
                  <a:pt x="931673" y="2728333"/>
                  <a:pt x="951713" y="2735821"/>
                  <a:pt x="981624" y="2735821"/>
                </a:cubicBezTo>
                <a:cubicBezTo>
                  <a:pt x="1223304" y="2735521"/>
                  <a:pt x="1951935" y="2207186"/>
                  <a:pt x="2244762" y="1717787"/>
                </a:cubicBezTo>
                <a:close/>
                <a:moveTo>
                  <a:pt x="403445" y="680584"/>
                </a:moveTo>
                <a:cubicBezTo>
                  <a:pt x="103439" y="1241866"/>
                  <a:pt x="-36245" y="2095469"/>
                  <a:pt x="58273" y="2285957"/>
                </a:cubicBezTo>
                <a:cubicBezTo>
                  <a:pt x="73827" y="2317106"/>
                  <a:pt x="89380" y="2318903"/>
                  <a:pt x="94465" y="2319502"/>
                </a:cubicBezTo>
                <a:cubicBezTo>
                  <a:pt x="114207" y="2321898"/>
                  <a:pt x="134247" y="2304227"/>
                  <a:pt x="147408" y="2289551"/>
                </a:cubicBezTo>
                <a:cubicBezTo>
                  <a:pt x="303543" y="2114637"/>
                  <a:pt x="452499" y="1296077"/>
                  <a:pt x="403445" y="680584"/>
                </a:cubicBezTo>
                <a:close/>
                <a:moveTo>
                  <a:pt x="110916" y="697"/>
                </a:moveTo>
                <a:cubicBezTo>
                  <a:pt x="276922" y="10580"/>
                  <a:pt x="389686" y="188190"/>
                  <a:pt x="438740" y="515854"/>
                </a:cubicBezTo>
                <a:cubicBezTo>
                  <a:pt x="587398" y="286130"/>
                  <a:pt x="744729" y="169620"/>
                  <a:pt x="906548" y="169620"/>
                </a:cubicBezTo>
                <a:cubicBezTo>
                  <a:pt x="932570" y="169620"/>
                  <a:pt x="959191" y="172915"/>
                  <a:pt x="985213" y="178905"/>
                </a:cubicBezTo>
                <a:cubicBezTo>
                  <a:pt x="1084517" y="202866"/>
                  <a:pt x="1155107" y="262468"/>
                  <a:pt x="1195786" y="355915"/>
                </a:cubicBezTo>
                <a:cubicBezTo>
                  <a:pt x="1364783" y="747075"/>
                  <a:pt x="961882" y="1666870"/>
                  <a:pt x="690889" y="2208683"/>
                </a:cubicBezTo>
                <a:cubicBezTo>
                  <a:pt x="1029481" y="1742047"/>
                  <a:pt x="1620222" y="1024721"/>
                  <a:pt x="2053632" y="1024721"/>
                </a:cubicBezTo>
                <a:cubicBezTo>
                  <a:pt x="2176267" y="1024721"/>
                  <a:pt x="2278861" y="1081328"/>
                  <a:pt x="2358424" y="1193345"/>
                </a:cubicBezTo>
                <a:cubicBezTo>
                  <a:pt x="2438286" y="1305362"/>
                  <a:pt x="2434398" y="1455716"/>
                  <a:pt x="2346759" y="1640813"/>
                </a:cubicBezTo>
                <a:cubicBezTo>
                  <a:pt x="2568698" y="1604273"/>
                  <a:pt x="2720945" y="1655788"/>
                  <a:pt x="2794824" y="1791466"/>
                </a:cubicBezTo>
                <a:cubicBezTo>
                  <a:pt x="2864517" y="1919357"/>
                  <a:pt x="2873490" y="2052339"/>
                  <a:pt x="2821146" y="2187119"/>
                </a:cubicBezTo>
                <a:cubicBezTo>
                  <a:pt x="2680565" y="2548028"/>
                  <a:pt x="2120034" y="2856523"/>
                  <a:pt x="1683633" y="3049108"/>
                </a:cubicBezTo>
                <a:cubicBezTo>
                  <a:pt x="1960908" y="2982317"/>
                  <a:pt x="2295013" y="2920918"/>
                  <a:pt x="2585448" y="2920918"/>
                </a:cubicBezTo>
                <a:cubicBezTo>
                  <a:pt x="3014670" y="2920918"/>
                  <a:pt x="3244386" y="3055697"/>
                  <a:pt x="3268315" y="3321363"/>
                </a:cubicBezTo>
                <a:cubicBezTo>
                  <a:pt x="3282373" y="3479504"/>
                  <a:pt x="3167515" y="3613684"/>
                  <a:pt x="2934509" y="3712223"/>
                </a:cubicBezTo>
                <a:cubicBezTo>
                  <a:pt x="3137305" y="3806269"/>
                  <a:pt x="3232123" y="3921580"/>
                  <a:pt x="3216868" y="4055162"/>
                </a:cubicBezTo>
                <a:cubicBezTo>
                  <a:pt x="3204530" y="4162761"/>
                  <a:pt x="3164851" y="4250480"/>
                  <a:pt x="3098163" y="4318098"/>
                </a:cubicBezTo>
                <a:lnTo>
                  <a:pt x="3039571" y="4365255"/>
                </a:lnTo>
                <a:lnTo>
                  <a:pt x="2928542" y="4365255"/>
                </a:lnTo>
                <a:lnTo>
                  <a:pt x="2984497" y="4337862"/>
                </a:lnTo>
                <a:cubicBezTo>
                  <a:pt x="3088550" y="4273505"/>
                  <a:pt x="3148222" y="4177212"/>
                  <a:pt x="3162729" y="4049471"/>
                </a:cubicBezTo>
                <a:cubicBezTo>
                  <a:pt x="3179479" y="3903610"/>
                  <a:pt x="3011081" y="3801177"/>
                  <a:pt x="2862722" y="3739778"/>
                </a:cubicBezTo>
                <a:cubicBezTo>
                  <a:pt x="2624931" y="3824839"/>
                  <a:pt x="2285142" y="3875755"/>
                  <a:pt x="1951037" y="3875755"/>
                </a:cubicBezTo>
                <a:cubicBezTo>
                  <a:pt x="1590012" y="3875755"/>
                  <a:pt x="1321711" y="3820047"/>
                  <a:pt x="1233474" y="3726899"/>
                </a:cubicBezTo>
                <a:cubicBezTo>
                  <a:pt x="1209246" y="3701440"/>
                  <a:pt x="1197880" y="3672987"/>
                  <a:pt x="1199375" y="3642437"/>
                </a:cubicBezTo>
                <a:cubicBezTo>
                  <a:pt x="1205956" y="3520237"/>
                  <a:pt x="1540659" y="3501967"/>
                  <a:pt x="1739866" y="3501967"/>
                </a:cubicBezTo>
                <a:cubicBezTo>
                  <a:pt x="2048846" y="3501967"/>
                  <a:pt x="2526823" y="3549589"/>
                  <a:pt x="2863620" y="3682871"/>
                </a:cubicBezTo>
                <a:cubicBezTo>
                  <a:pt x="3034411" y="3618776"/>
                  <a:pt x="3229730" y="3505861"/>
                  <a:pt x="3213577" y="3326454"/>
                </a:cubicBezTo>
                <a:cubicBezTo>
                  <a:pt x="3192640" y="3093136"/>
                  <a:pt x="2980572" y="2974530"/>
                  <a:pt x="2583653" y="2974530"/>
                </a:cubicBezTo>
                <a:cubicBezTo>
                  <a:pt x="2053333" y="2974530"/>
                  <a:pt x="1371363" y="3183588"/>
                  <a:pt x="1174849" y="3247683"/>
                </a:cubicBezTo>
                <a:cubicBezTo>
                  <a:pt x="1150022" y="3256069"/>
                  <a:pt x="1136263" y="3260562"/>
                  <a:pt x="1136263" y="3260562"/>
                </a:cubicBezTo>
                <a:cubicBezTo>
                  <a:pt x="1122205" y="3265055"/>
                  <a:pt x="1107549" y="3257268"/>
                  <a:pt x="1102763" y="3243490"/>
                </a:cubicBezTo>
                <a:cubicBezTo>
                  <a:pt x="1098277" y="3229712"/>
                  <a:pt x="1105455" y="3214737"/>
                  <a:pt x="1119513" y="3209945"/>
                </a:cubicBezTo>
                <a:cubicBezTo>
                  <a:pt x="1119513" y="3209945"/>
                  <a:pt x="1133272" y="3205153"/>
                  <a:pt x="1158398" y="3197066"/>
                </a:cubicBezTo>
                <a:cubicBezTo>
                  <a:pt x="1391105" y="3117995"/>
                  <a:pt x="2563912" y="2696885"/>
                  <a:pt x="2769699" y="2168250"/>
                </a:cubicBezTo>
                <a:cubicBezTo>
                  <a:pt x="2816061" y="2049045"/>
                  <a:pt x="2808285" y="1931038"/>
                  <a:pt x="2746369" y="1817524"/>
                </a:cubicBezTo>
                <a:cubicBezTo>
                  <a:pt x="2697614" y="1728569"/>
                  <a:pt x="2606087" y="1683343"/>
                  <a:pt x="2474180" y="1683343"/>
                </a:cubicBezTo>
                <a:cubicBezTo>
                  <a:pt x="2426023" y="1683343"/>
                  <a:pt x="2372482" y="1689333"/>
                  <a:pt x="2314455" y="1701314"/>
                </a:cubicBezTo>
                <a:cubicBezTo>
                  <a:pt x="2042266" y="2197901"/>
                  <a:pt x="1268470" y="2789433"/>
                  <a:pt x="980128" y="2789433"/>
                </a:cubicBezTo>
                <a:cubicBezTo>
                  <a:pt x="932570" y="2789433"/>
                  <a:pt x="897574" y="2774158"/>
                  <a:pt x="876038" y="2744507"/>
                </a:cubicBezTo>
                <a:cubicBezTo>
                  <a:pt x="852708" y="2712159"/>
                  <a:pt x="850913" y="2669629"/>
                  <a:pt x="870654" y="2617514"/>
                </a:cubicBezTo>
                <a:cubicBezTo>
                  <a:pt x="978035" y="2336574"/>
                  <a:pt x="1747643" y="1775592"/>
                  <a:pt x="2279160" y="1654291"/>
                </a:cubicBezTo>
                <a:cubicBezTo>
                  <a:pt x="2374576" y="1471290"/>
                  <a:pt x="2386241" y="1326926"/>
                  <a:pt x="2313259" y="1224794"/>
                </a:cubicBezTo>
                <a:cubicBezTo>
                  <a:pt x="2242968" y="1126255"/>
                  <a:pt x="2157423" y="1078633"/>
                  <a:pt x="2051538" y="1078633"/>
                </a:cubicBezTo>
                <a:cubicBezTo>
                  <a:pt x="1452422" y="1078633"/>
                  <a:pt x="477026" y="2611824"/>
                  <a:pt x="467455" y="2627398"/>
                </a:cubicBezTo>
                <a:cubicBezTo>
                  <a:pt x="459678" y="2639678"/>
                  <a:pt x="443526" y="2643572"/>
                  <a:pt x="431263" y="2636084"/>
                </a:cubicBezTo>
                <a:cubicBezTo>
                  <a:pt x="418999" y="2628596"/>
                  <a:pt x="414812" y="2612722"/>
                  <a:pt x="421990" y="2600143"/>
                </a:cubicBezTo>
                <a:cubicBezTo>
                  <a:pt x="431562" y="2583370"/>
                  <a:pt x="1376448" y="913004"/>
                  <a:pt x="1145237" y="377780"/>
                </a:cubicBezTo>
                <a:cubicBezTo>
                  <a:pt x="1111437" y="299308"/>
                  <a:pt x="1054308" y="251386"/>
                  <a:pt x="971155" y="231319"/>
                </a:cubicBezTo>
                <a:cubicBezTo>
                  <a:pt x="949320" y="225928"/>
                  <a:pt x="926887" y="223232"/>
                  <a:pt x="905052" y="223232"/>
                </a:cubicBezTo>
                <a:cubicBezTo>
                  <a:pt x="713323" y="223232"/>
                  <a:pt x="551504" y="426001"/>
                  <a:pt x="448013" y="599716"/>
                </a:cubicBezTo>
                <a:cubicBezTo>
                  <a:pt x="513518" y="1197538"/>
                  <a:pt x="374731" y="2113439"/>
                  <a:pt x="185694" y="2325492"/>
                </a:cubicBezTo>
                <a:cubicBezTo>
                  <a:pt x="154287" y="2360835"/>
                  <a:pt x="120787" y="2377008"/>
                  <a:pt x="86988" y="2373114"/>
                </a:cubicBezTo>
                <a:cubicBezTo>
                  <a:pt x="64554" y="2370419"/>
                  <a:pt x="32550" y="2357240"/>
                  <a:pt x="9219" y="2310217"/>
                </a:cubicBezTo>
                <a:lnTo>
                  <a:pt x="1" y="2284003"/>
                </a:lnTo>
                <a:lnTo>
                  <a:pt x="1" y="1784032"/>
                </a:lnTo>
                <a:lnTo>
                  <a:pt x="38682" y="1565598"/>
                </a:lnTo>
                <a:cubicBezTo>
                  <a:pt x="109421" y="1232356"/>
                  <a:pt x="234300" y="860290"/>
                  <a:pt x="392977" y="588036"/>
                </a:cubicBezTo>
                <a:cubicBezTo>
                  <a:pt x="369646" y="389460"/>
                  <a:pt x="301449" y="65990"/>
                  <a:pt x="106131" y="54309"/>
                </a:cubicBezTo>
                <a:cubicBezTo>
                  <a:pt x="83698" y="53036"/>
                  <a:pt x="62311" y="54103"/>
                  <a:pt x="41883" y="57557"/>
                </a:cubicBezTo>
                <a:lnTo>
                  <a:pt x="1" y="70134"/>
                </a:lnTo>
                <a:lnTo>
                  <a:pt x="1" y="14808"/>
                </a:lnTo>
                <a:lnTo>
                  <a:pt x="34377" y="4483"/>
                </a:lnTo>
                <a:cubicBezTo>
                  <a:pt x="58852" y="323"/>
                  <a:pt x="84370" y="-950"/>
                  <a:pt x="110916" y="697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1423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81CB853-3DFC-EE6A-F91A-D9DEE3FB5D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5168" y="0"/>
            <a:ext cx="3186102" cy="4412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9C88763A-21B8-0401-EAC8-EC7C7F5AAE7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4648" y="889000"/>
            <a:ext cx="4077352" cy="5080000"/>
          </a:xfrm>
          <a:custGeom>
            <a:avLst/>
            <a:gdLst>
              <a:gd name="connsiteX0" fmla="*/ 0 w 4077352"/>
              <a:gd name="connsiteY0" fmla="*/ 0 h 5080000"/>
              <a:gd name="connsiteX1" fmla="*/ 4077352 w 4077352"/>
              <a:gd name="connsiteY1" fmla="*/ 0 h 5080000"/>
              <a:gd name="connsiteX2" fmla="*/ 4077352 w 4077352"/>
              <a:gd name="connsiteY2" fmla="*/ 5080000 h 5080000"/>
              <a:gd name="connsiteX3" fmla="*/ 2971511 w 4077352"/>
              <a:gd name="connsiteY3" fmla="*/ 5080000 h 5080000"/>
              <a:gd name="connsiteX4" fmla="*/ 2971511 w 4077352"/>
              <a:gd name="connsiteY4" fmla="*/ 4785841 h 5080000"/>
              <a:gd name="connsiteX5" fmla="*/ 214589 w 4077352"/>
              <a:gd name="connsiteY5" fmla="*/ 4785841 h 5080000"/>
              <a:gd name="connsiteX6" fmla="*/ 214589 w 4077352"/>
              <a:gd name="connsiteY6" fmla="*/ 5080000 h 5080000"/>
              <a:gd name="connsiteX7" fmla="*/ 0 w 4077352"/>
              <a:gd name="connsiteY7" fmla="*/ 508000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7352" h="5080000">
                <a:moveTo>
                  <a:pt x="0" y="0"/>
                </a:moveTo>
                <a:lnTo>
                  <a:pt x="4077352" y="0"/>
                </a:lnTo>
                <a:lnTo>
                  <a:pt x="4077352" y="5080000"/>
                </a:lnTo>
                <a:lnTo>
                  <a:pt x="2971511" y="5080000"/>
                </a:lnTo>
                <a:lnTo>
                  <a:pt x="2971511" y="4785841"/>
                </a:lnTo>
                <a:lnTo>
                  <a:pt x="214589" y="4785841"/>
                </a:lnTo>
                <a:lnTo>
                  <a:pt x="214589" y="5080000"/>
                </a:lnTo>
                <a:lnTo>
                  <a:pt x="0" y="5080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6E85203E-7D5D-9DBD-3D01-60DBE278D6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55167" y="4685540"/>
            <a:ext cx="3186101" cy="21724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6E3F26-2C9E-4F51-3D92-34CA6E3517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CDE83-83FA-A133-CE06-9C1D686FFB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DEC30BD2-F7DC-F900-9324-7D201CA3E09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2373" y="889000"/>
            <a:ext cx="3569412" cy="24033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C93499B6-5D16-F198-9797-56D69D2A6F7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2373" y="3565690"/>
            <a:ext cx="3569412" cy="242183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B8828A1-175F-C002-E1CE-9D73730DFD1A}"/>
              </a:ext>
            </a:extLst>
          </p:cNvPr>
          <p:cNvSpPr/>
          <p:nvPr userDrawn="1"/>
        </p:nvSpPr>
        <p:spPr>
          <a:xfrm rot="5400000">
            <a:off x="9413539" y="4590539"/>
            <a:ext cx="588318" cy="27569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38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0BD1A9-0A52-E7FD-5786-AFA944E68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46619" y="-1"/>
            <a:ext cx="3711911" cy="2219446"/>
          </a:xfrm>
          <a:custGeom>
            <a:avLst/>
            <a:gdLst>
              <a:gd name="connsiteX0" fmla="*/ 262093 w 3711911"/>
              <a:gd name="connsiteY0" fmla="*/ 0 h 2219446"/>
              <a:gd name="connsiteX1" fmla="*/ 389846 w 3711911"/>
              <a:gd name="connsiteY1" fmla="*/ 0 h 2219446"/>
              <a:gd name="connsiteX2" fmla="*/ 571208 w 3711911"/>
              <a:gd name="connsiteY2" fmla="*/ 80932 h 2219446"/>
              <a:gd name="connsiteX3" fmla="*/ 1640992 w 3711911"/>
              <a:gd name="connsiteY3" fmla="*/ 289594 h 2219446"/>
              <a:gd name="connsiteX4" fmla="*/ 2179195 w 3711911"/>
              <a:gd name="connsiteY4" fmla="*/ 369448 h 2219446"/>
              <a:gd name="connsiteX5" fmla="*/ 1933506 w 3711911"/>
              <a:gd name="connsiteY5" fmla="*/ 55300 h 2219446"/>
              <a:gd name="connsiteX6" fmla="*/ 1877952 w 3711911"/>
              <a:gd name="connsiteY6" fmla="*/ 0 h 2219446"/>
              <a:gd name="connsiteX7" fmla="*/ 1958756 w 3711911"/>
              <a:gd name="connsiteY7" fmla="*/ 0 h 2219446"/>
              <a:gd name="connsiteX8" fmla="*/ 1974942 w 3711911"/>
              <a:gd name="connsiteY8" fmla="*/ 15757 h 2219446"/>
              <a:gd name="connsiteX9" fmla="*/ 2277726 w 3711911"/>
              <a:gd name="connsiteY9" fmla="*/ 421714 h 2219446"/>
              <a:gd name="connsiteX10" fmla="*/ 2272718 w 3711911"/>
              <a:gd name="connsiteY10" fmla="*/ 455435 h 2219446"/>
              <a:gd name="connsiteX11" fmla="*/ 2239075 w 3711911"/>
              <a:gd name="connsiteY11" fmla="*/ 460474 h 2219446"/>
              <a:gd name="connsiteX12" fmla="*/ 1640193 w 3711911"/>
              <a:gd name="connsiteY12" fmla="*/ 347040 h 2219446"/>
              <a:gd name="connsiteX13" fmla="*/ 325542 w 3711911"/>
              <a:gd name="connsiteY13" fmla="*/ 34228 h 2219446"/>
              <a:gd name="connsiteX14" fmla="*/ 0 w 3711911"/>
              <a:gd name="connsiteY14" fmla="*/ 0 h 2219446"/>
              <a:gd name="connsiteX15" fmla="*/ 81438 w 3711911"/>
              <a:gd name="connsiteY15" fmla="*/ 0 h 2219446"/>
              <a:gd name="connsiteX16" fmla="*/ 82923 w 3711911"/>
              <a:gd name="connsiteY16" fmla="*/ 1453 h 2219446"/>
              <a:gd name="connsiteX17" fmla="*/ 529341 w 3711911"/>
              <a:gd name="connsiteY17" fmla="*/ 499004 h 2219446"/>
              <a:gd name="connsiteX18" fmla="*/ 949076 w 3711911"/>
              <a:gd name="connsiteY18" fmla="*/ 1257353 h 2219446"/>
              <a:gd name="connsiteX19" fmla="*/ 871123 w 3711911"/>
              <a:gd name="connsiteY19" fmla="*/ 1330861 h 2219446"/>
              <a:gd name="connsiteX20" fmla="*/ 388213 w 3711911"/>
              <a:gd name="connsiteY20" fmla="*/ 828086 h 2219446"/>
              <a:gd name="connsiteX21" fmla="*/ 165702 w 3711911"/>
              <a:gd name="connsiteY21" fmla="*/ 390602 h 2219446"/>
              <a:gd name="connsiteX22" fmla="*/ 214828 w 3711911"/>
              <a:gd name="connsiteY22" fmla="*/ 727551 h 2219446"/>
              <a:gd name="connsiteX23" fmla="*/ 852352 w 3711911"/>
              <a:gd name="connsiteY23" fmla="*/ 1702819 h 2219446"/>
              <a:gd name="connsiteX24" fmla="*/ 1567593 w 3711911"/>
              <a:gd name="connsiteY24" fmla="*/ 2138049 h 2219446"/>
              <a:gd name="connsiteX25" fmla="*/ 1326495 w 3711911"/>
              <a:gd name="connsiteY25" fmla="*/ 1517426 h 2219446"/>
              <a:gd name="connsiteX26" fmla="*/ 539839 w 3711911"/>
              <a:gd name="connsiteY26" fmla="*/ 413751 h 2219446"/>
              <a:gd name="connsiteX27" fmla="*/ 492528 w 3711911"/>
              <a:gd name="connsiteY27" fmla="*/ 384425 h 2219446"/>
              <a:gd name="connsiteX28" fmla="*/ 483546 w 3711911"/>
              <a:gd name="connsiteY28" fmla="*/ 344972 h 2219446"/>
              <a:gd name="connsiteX29" fmla="*/ 522782 w 3711911"/>
              <a:gd name="connsiteY29" fmla="*/ 335624 h 2219446"/>
              <a:gd name="connsiteX30" fmla="*/ 562088 w 3711911"/>
              <a:gd name="connsiteY30" fmla="*/ 359958 h 2219446"/>
              <a:gd name="connsiteX31" fmla="*/ 1536405 w 3711911"/>
              <a:gd name="connsiteY31" fmla="*/ 755957 h 2219446"/>
              <a:gd name="connsiteX32" fmla="*/ 1707127 w 3711911"/>
              <a:gd name="connsiteY32" fmla="*/ 763076 h 2219446"/>
              <a:gd name="connsiteX33" fmla="*/ 2778363 w 3711911"/>
              <a:gd name="connsiteY33" fmla="*/ 993762 h 2219446"/>
              <a:gd name="connsiteX34" fmla="*/ 3480477 w 3711911"/>
              <a:gd name="connsiteY34" fmla="*/ 1797315 h 2219446"/>
              <a:gd name="connsiteX35" fmla="*/ 3698523 w 3711911"/>
              <a:gd name="connsiteY35" fmla="*/ 2113755 h 2219446"/>
              <a:gd name="connsiteX36" fmla="*/ 3711231 w 3711911"/>
              <a:gd name="connsiteY36" fmla="*/ 2144466 h 2219446"/>
              <a:gd name="connsiteX37" fmla="*/ 3686351 w 3711911"/>
              <a:gd name="connsiteY37" fmla="*/ 2166461 h 2219446"/>
              <a:gd name="connsiteX38" fmla="*/ 2696855 w 3711911"/>
              <a:gd name="connsiteY38" fmla="*/ 2075115 h 2219446"/>
              <a:gd name="connsiteX39" fmla="*/ 1467122 w 3711911"/>
              <a:gd name="connsiteY39" fmla="*/ 919557 h 2219446"/>
              <a:gd name="connsiteX40" fmla="*/ 1474512 w 3711911"/>
              <a:gd name="connsiteY40" fmla="*/ 883797 h 2219446"/>
              <a:gd name="connsiteX41" fmla="*/ 1475160 w 3711911"/>
              <a:gd name="connsiteY41" fmla="*/ 883410 h 2219446"/>
              <a:gd name="connsiteX42" fmla="*/ 1511138 w 3711911"/>
              <a:gd name="connsiteY42" fmla="*/ 884461 h 2219446"/>
              <a:gd name="connsiteX43" fmla="*/ 2828388 w 3711911"/>
              <a:gd name="connsiteY43" fmla="*/ 1724908 h 2219446"/>
              <a:gd name="connsiteX44" fmla="*/ 2870205 w 3711911"/>
              <a:gd name="connsiteY44" fmla="*/ 1698608 h 2219446"/>
              <a:gd name="connsiteX45" fmla="*/ 2873979 w 3711911"/>
              <a:gd name="connsiteY45" fmla="*/ 1631461 h 2219446"/>
              <a:gd name="connsiteX46" fmla="*/ 1839013 w 3711911"/>
              <a:gd name="connsiteY46" fmla="*/ 1005509 h 2219446"/>
              <a:gd name="connsiteX47" fmla="*/ 1822754 w 3711911"/>
              <a:gd name="connsiteY47" fmla="*/ 968289 h 2219446"/>
              <a:gd name="connsiteX48" fmla="*/ 1859941 w 3711911"/>
              <a:gd name="connsiteY48" fmla="*/ 952153 h 2219446"/>
              <a:gd name="connsiteX49" fmla="*/ 2928389 w 3711911"/>
              <a:gd name="connsiteY49" fmla="*/ 1612520 h 2219446"/>
              <a:gd name="connsiteX50" fmla="*/ 2920185 w 3711911"/>
              <a:gd name="connsiteY50" fmla="*/ 1727397 h 2219446"/>
              <a:gd name="connsiteX51" fmla="*/ 2838517 w 3711911"/>
              <a:gd name="connsiteY51" fmla="*/ 1781374 h 2219446"/>
              <a:gd name="connsiteX52" fmla="*/ 1593708 w 3711911"/>
              <a:gd name="connsiteY52" fmla="*/ 1027971 h 2219446"/>
              <a:gd name="connsiteX53" fmla="*/ 2714285 w 3711911"/>
              <a:gd name="connsiteY53" fmla="*/ 2020326 h 2219446"/>
              <a:gd name="connsiteX54" fmla="*/ 3612893 w 3711911"/>
              <a:gd name="connsiteY54" fmla="*/ 2114363 h 2219446"/>
              <a:gd name="connsiteX55" fmla="*/ 3430241 w 3711911"/>
              <a:gd name="connsiteY55" fmla="*/ 1824241 h 2219446"/>
              <a:gd name="connsiteX56" fmla="*/ 2753186 w 3711911"/>
              <a:gd name="connsiteY56" fmla="*/ 1044726 h 2219446"/>
              <a:gd name="connsiteX57" fmla="*/ 1705602 w 3711911"/>
              <a:gd name="connsiteY57" fmla="*/ 819900 h 2219446"/>
              <a:gd name="connsiteX58" fmla="*/ 1533688 w 3711911"/>
              <a:gd name="connsiteY58" fmla="*/ 812701 h 2219446"/>
              <a:gd name="connsiteX59" fmla="*/ 866139 w 3711911"/>
              <a:gd name="connsiteY59" fmla="*/ 593150 h 2219446"/>
              <a:gd name="connsiteX60" fmla="*/ 1382565 w 3711911"/>
              <a:gd name="connsiteY60" fmla="*/ 1504626 h 2219446"/>
              <a:gd name="connsiteX61" fmla="*/ 1662851 w 3711911"/>
              <a:gd name="connsiteY61" fmla="*/ 2172105 h 2219446"/>
              <a:gd name="connsiteX62" fmla="*/ 1665796 w 3711911"/>
              <a:gd name="connsiteY62" fmla="*/ 2205744 h 2219446"/>
              <a:gd name="connsiteX63" fmla="*/ 1634616 w 3711911"/>
              <a:gd name="connsiteY63" fmla="*/ 2218557 h 2219446"/>
              <a:gd name="connsiteX64" fmla="*/ 814661 w 3711911"/>
              <a:gd name="connsiteY64" fmla="*/ 1745233 h 2219446"/>
              <a:gd name="connsiteX65" fmla="*/ 158781 w 3711911"/>
              <a:gd name="connsiteY65" fmla="*/ 738488 h 2219446"/>
              <a:gd name="connsiteX66" fmla="*/ 113782 w 3711911"/>
              <a:gd name="connsiteY66" fmla="*/ 264619 h 2219446"/>
              <a:gd name="connsiteX67" fmla="*/ 138325 w 3711911"/>
              <a:gd name="connsiteY67" fmla="*/ 240450 h 2219446"/>
              <a:gd name="connsiteX68" fmla="*/ 168431 w 3711911"/>
              <a:gd name="connsiteY68" fmla="*/ 257510 h 2219446"/>
              <a:gd name="connsiteX69" fmla="*/ 438553 w 3711911"/>
              <a:gd name="connsiteY69" fmla="*/ 800307 h 2219446"/>
              <a:gd name="connsiteX70" fmla="*/ 854000 w 3711911"/>
              <a:gd name="connsiteY70" fmla="*/ 1275930 h 2219446"/>
              <a:gd name="connsiteX71" fmla="*/ 894389 w 3711911"/>
              <a:gd name="connsiteY71" fmla="*/ 1239918 h 2219446"/>
              <a:gd name="connsiteX72" fmla="*/ 484471 w 3711911"/>
              <a:gd name="connsiteY72" fmla="*/ 533995 h 2219446"/>
              <a:gd name="connsiteX73" fmla="*/ 76750 w 3711911"/>
              <a:gd name="connsiteY73" fmla="*/ 75769 h 221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711911" h="2219446">
                <a:moveTo>
                  <a:pt x="262093" y="0"/>
                </a:moveTo>
                <a:lnTo>
                  <a:pt x="389846" y="0"/>
                </a:lnTo>
                <a:lnTo>
                  <a:pt x="571208" y="80932"/>
                </a:lnTo>
                <a:cubicBezTo>
                  <a:pt x="1060929" y="281433"/>
                  <a:pt x="1379062" y="285953"/>
                  <a:pt x="1640992" y="289594"/>
                </a:cubicBezTo>
                <a:cubicBezTo>
                  <a:pt x="1829818" y="292150"/>
                  <a:pt x="1996627" y="294650"/>
                  <a:pt x="2179195" y="369448"/>
                </a:cubicBezTo>
                <a:cubicBezTo>
                  <a:pt x="2132156" y="296639"/>
                  <a:pt x="2050376" y="181086"/>
                  <a:pt x="1933506" y="55300"/>
                </a:cubicBezTo>
                <a:lnTo>
                  <a:pt x="1877952" y="0"/>
                </a:lnTo>
                <a:lnTo>
                  <a:pt x="1958756" y="0"/>
                </a:lnTo>
                <a:lnTo>
                  <a:pt x="1974942" y="15757"/>
                </a:lnTo>
                <a:cubicBezTo>
                  <a:pt x="2175395" y="231299"/>
                  <a:pt x="2275743" y="417968"/>
                  <a:pt x="2277726" y="421714"/>
                </a:cubicBezTo>
                <a:cubicBezTo>
                  <a:pt x="2283663" y="432784"/>
                  <a:pt x="2281676" y="446474"/>
                  <a:pt x="2272718" y="455435"/>
                </a:cubicBezTo>
                <a:cubicBezTo>
                  <a:pt x="2264098" y="464370"/>
                  <a:pt x="2250371" y="466407"/>
                  <a:pt x="2239075" y="460474"/>
                </a:cubicBezTo>
                <a:cubicBezTo>
                  <a:pt x="2033618" y="352504"/>
                  <a:pt x="1860049" y="350168"/>
                  <a:pt x="1640193" y="347040"/>
                </a:cubicBezTo>
                <a:cubicBezTo>
                  <a:pt x="1335066" y="342631"/>
                  <a:pt x="955370" y="337332"/>
                  <a:pt x="325542" y="34228"/>
                </a:cubicBezTo>
                <a:close/>
                <a:moveTo>
                  <a:pt x="0" y="0"/>
                </a:moveTo>
                <a:lnTo>
                  <a:pt x="81438" y="0"/>
                </a:lnTo>
                <a:lnTo>
                  <a:pt x="82923" y="1453"/>
                </a:lnTo>
                <a:cubicBezTo>
                  <a:pt x="224295" y="142561"/>
                  <a:pt x="385868" y="315751"/>
                  <a:pt x="529341" y="499004"/>
                </a:cubicBezTo>
                <a:cubicBezTo>
                  <a:pt x="862525" y="924709"/>
                  <a:pt x="984013" y="1144383"/>
                  <a:pt x="949076" y="1257353"/>
                </a:cubicBezTo>
                <a:cubicBezTo>
                  <a:pt x="941344" y="1282135"/>
                  <a:pt x="921547" y="1315094"/>
                  <a:pt x="871123" y="1330861"/>
                </a:cubicBezTo>
                <a:cubicBezTo>
                  <a:pt x="756552" y="1366630"/>
                  <a:pt x="598363" y="1202161"/>
                  <a:pt x="388213" y="828086"/>
                </a:cubicBezTo>
                <a:cubicBezTo>
                  <a:pt x="296490" y="664772"/>
                  <a:pt x="215228" y="496617"/>
                  <a:pt x="165702" y="390602"/>
                </a:cubicBezTo>
                <a:cubicBezTo>
                  <a:pt x="167348" y="470890"/>
                  <a:pt x="177769" y="587937"/>
                  <a:pt x="214828" y="727551"/>
                </a:cubicBezTo>
                <a:cubicBezTo>
                  <a:pt x="280147" y="974084"/>
                  <a:pt x="443879" y="1343484"/>
                  <a:pt x="852352" y="1702819"/>
                </a:cubicBezTo>
                <a:cubicBezTo>
                  <a:pt x="1154529" y="1968653"/>
                  <a:pt x="1435055" y="2090511"/>
                  <a:pt x="1567593" y="2138049"/>
                </a:cubicBezTo>
                <a:cubicBezTo>
                  <a:pt x="1504446" y="2039817"/>
                  <a:pt x="1397629" y="1839028"/>
                  <a:pt x="1326495" y="1517426"/>
                </a:cubicBezTo>
                <a:cubicBezTo>
                  <a:pt x="1222286" y="1046434"/>
                  <a:pt x="964663" y="684690"/>
                  <a:pt x="539839" y="413751"/>
                </a:cubicBezTo>
                <a:cubicBezTo>
                  <a:pt x="512996" y="397294"/>
                  <a:pt x="496259" y="386687"/>
                  <a:pt x="492528" y="384425"/>
                </a:cubicBezTo>
                <a:cubicBezTo>
                  <a:pt x="479339" y="375926"/>
                  <a:pt x="475445" y="358441"/>
                  <a:pt x="483546" y="344972"/>
                </a:cubicBezTo>
                <a:cubicBezTo>
                  <a:pt x="491828" y="331661"/>
                  <a:pt x="509283" y="327486"/>
                  <a:pt x="522782" y="335624"/>
                </a:cubicBezTo>
                <a:cubicBezTo>
                  <a:pt x="536100" y="343607"/>
                  <a:pt x="549262" y="351769"/>
                  <a:pt x="562088" y="359958"/>
                </a:cubicBezTo>
                <a:cubicBezTo>
                  <a:pt x="704074" y="446405"/>
                  <a:pt x="1204955" y="737423"/>
                  <a:pt x="1536405" y="755957"/>
                </a:cubicBezTo>
                <a:cubicBezTo>
                  <a:pt x="1592872" y="759211"/>
                  <a:pt x="1648381" y="761010"/>
                  <a:pt x="1707127" y="763076"/>
                </a:cubicBezTo>
                <a:cubicBezTo>
                  <a:pt x="2027849" y="774283"/>
                  <a:pt x="2359606" y="785853"/>
                  <a:pt x="2778363" y="993762"/>
                </a:cubicBezTo>
                <a:cubicBezTo>
                  <a:pt x="3140431" y="1173719"/>
                  <a:pt x="3336821" y="1534090"/>
                  <a:pt x="3480477" y="1797315"/>
                </a:cubicBezTo>
                <a:cubicBezTo>
                  <a:pt x="3560199" y="1943408"/>
                  <a:pt x="3629085" y="2069823"/>
                  <a:pt x="3698523" y="2113755"/>
                </a:cubicBezTo>
                <a:cubicBezTo>
                  <a:pt x="3708680" y="2120279"/>
                  <a:pt x="3713867" y="2132590"/>
                  <a:pt x="3711231" y="2144466"/>
                </a:cubicBezTo>
                <a:cubicBezTo>
                  <a:pt x="3708595" y="2156343"/>
                  <a:pt x="3698601" y="2165042"/>
                  <a:pt x="3686351" y="2166461"/>
                </a:cubicBezTo>
                <a:cubicBezTo>
                  <a:pt x="3681145" y="2167017"/>
                  <a:pt x="3155054" y="2221689"/>
                  <a:pt x="2696855" y="2075115"/>
                </a:cubicBezTo>
                <a:cubicBezTo>
                  <a:pt x="2223215" y="1923763"/>
                  <a:pt x="1775054" y="1502373"/>
                  <a:pt x="1467122" y="919557"/>
                </a:cubicBezTo>
                <a:cubicBezTo>
                  <a:pt x="1460589" y="907347"/>
                  <a:pt x="1463664" y="892390"/>
                  <a:pt x="1474512" y="883797"/>
                </a:cubicBezTo>
                <a:cubicBezTo>
                  <a:pt x="1474668" y="883616"/>
                  <a:pt x="1474823" y="883435"/>
                  <a:pt x="1475160" y="883410"/>
                </a:cubicBezTo>
                <a:cubicBezTo>
                  <a:pt x="1485879" y="875335"/>
                  <a:pt x="1500825" y="875917"/>
                  <a:pt x="1511138" y="884461"/>
                </a:cubicBezTo>
                <a:cubicBezTo>
                  <a:pt x="1798981" y="1131384"/>
                  <a:pt x="2596897" y="1763950"/>
                  <a:pt x="2828388" y="1724908"/>
                </a:cubicBezTo>
                <a:cubicBezTo>
                  <a:pt x="2848434" y="1721388"/>
                  <a:pt x="2861691" y="1713293"/>
                  <a:pt x="2870205" y="1698608"/>
                </a:cubicBezTo>
                <a:cubicBezTo>
                  <a:pt x="2881695" y="1678626"/>
                  <a:pt x="2882877" y="1656700"/>
                  <a:pt x="2873979" y="1631461"/>
                </a:cubicBezTo>
                <a:cubicBezTo>
                  <a:pt x="2799948" y="1421125"/>
                  <a:pt x="2101631" y="1108215"/>
                  <a:pt x="1839013" y="1005509"/>
                </a:cubicBezTo>
                <a:cubicBezTo>
                  <a:pt x="1824169" y="999671"/>
                  <a:pt x="1816959" y="983110"/>
                  <a:pt x="1822754" y="968289"/>
                </a:cubicBezTo>
                <a:cubicBezTo>
                  <a:pt x="1828548" y="953470"/>
                  <a:pt x="1845096" y="946315"/>
                  <a:pt x="1859941" y="952153"/>
                </a:cubicBezTo>
                <a:cubicBezTo>
                  <a:pt x="1899578" y="967659"/>
                  <a:pt x="2830313" y="1334395"/>
                  <a:pt x="2928389" y="1612520"/>
                </a:cubicBezTo>
                <a:cubicBezTo>
                  <a:pt x="2942941" y="1653929"/>
                  <a:pt x="2940345" y="1692550"/>
                  <a:pt x="2920185" y="1727397"/>
                </a:cubicBezTo>
                <a:cubicBezTo>
                  <a:pt x="2903312" y="1756583"/>
                  <a:pt x="2874959" y="1775280"/>
                  <a:pt x="2838517" y="1781374"/>
                </a:cubicBezTo>
                <a:cubicBezTo>
                  <a:pt x="2591488" y="1823094"/>
                  <a:pt x="1879810" y="1263344"/>
                  <a:pt x="1593708" y="1027971"/>
                </a:cubicBezTo>
                <a:cubicBezTo>
                  <a:pt x="1889579" y="1527210"/>
                  <a:pt x="2292042" y="1885469"/>
                  <a:pt x="2714285" y="2020326"/>
                </a:cubicBezTo>
                <a:cubicBezTo>
                  <a:pt x="3065364" y="2132709"/>
                  <a:pt x="3458341" y="2123649"/>
                  <a:pt x="3612893" y="2114363"/>
                </a:cubicBezTo>
                <a:cubicBezTo>
                  <a:pt x="3553363" y="2049719"/>
                  <a:pt x="3497311" y="1946897"/>
                  <a:pt x="3430241" y="1824241"/>
                </a:cubicBezTo>
                <a:cubicBezTo>
                  <a:pt x="3282619" y="1553522"/>
                  <a:pt x="3098882" y="1216589"/>
                  <a:pt x="2753186" y="1044726"/>
                </a:cubicBezTo>
                <a:cubicBezTo>
                  <a:pt x="2345854" y="842232"/>
                  <a:pt x="2020211" y="830884"/>
                  <a:pt x="1705602" y="819900"/>
                </a:cubicBezTo>
                <a:cubicBezTo>
                  <a:pt x="1649057" y="817839"/>
                  <a:pt x="1590648" y="815747"/>
                  <a:pt x="1533688" y="812701"/>
                </a:cubicBezTo>
                <a:cubicBezTo>
                  <a:pt x="1330637" y="801383"/>
                  <a:pt x="1073949" y="696544"/>
                  <a:pt x="866139" y="593150"/>
                </a:cubicBezTo>
                <a:cubicBezTo>
                  <a:pt x="1129762" y="840012"/>
                  <a:pt x="1302916" y="1145229"/>
                  <a:pt x="1382565" y="1504626"/>
                </a:cubicBezTo>
                <a:cubicBezTo>
                  <a:pt x="1483244" y="1960644"/>
                  <a:pt x="1660830" y="2170056"/>
                  <a:pt x="1662851" y="2172105"/>
                </a:cubicBezTo>
                <a:cubicBezTo>
                  <a:pt x="1671041" y="2181654"/>
                  <a:pt x="1672084" y="2195120"/>
                  <a:pt x="1665796" y="2205744"/>
                </a:cubicBezTo>
                <a:cubicBezTo>
                  <a:pt x="1659326" y="2216213"/>
                  <a:pt x="1646714" y="2221721"/>
                  <a:pt x="1634616" y="2218557"/>
                </a:cubicBezTo>
                <a:cubicBezTo>
                  <a:pt x="1618737" y="2214659"/>
                  <a:pt x="1241661" y="2120797"/>
                  <a:pt x="814661" y="1745233"/>
                </a:cubicBezTo>
                <a:cubicBezTo>
                  <a:pt x="394034" y="1375458"/>
                  <a:pt x="225763" y="993362"/>
                  <a:pt x="158781" y="738488"/>
                </a:cubicBezTo>
                <a:cubicBezTo>
                  <a:pt x="85779" y="460531"/>
                  <a:pt x="112698" y="272487"/>
                  <a:pt x="113782" y="264619"/>
                </a:cubicBezTo>
                <a:cubicBezTo>
                  <a:pt x="115693" y="252120"/>
                  <a:pt x="125763" y="242230"/>
                  <a:pt x="138325" y="240450"/>
                </a:cubicBezTo>
                <a:cubicBezTo>
                  <a:pt x="151067" y="238825"/>
                  <a:pt x="163297" y="245872"/>
                  <a:pt x="168431" y="257510"/>
                </a:cubicBezTo>
                <a:cubicBezTo>
                  <a:pt x="169495" y="260309"/>
                  <a:pt x="290468" y="536732"/>
                  <a:pt x="438553" y="800307"/>
                </a:cubicBezTo>
                <a:cubicBezTo>
                  <a:pt x="699750" y="1265049"/>
                  <a:pt x="815983" y="1287897"/>
                  <a:pt x="854000" y="1275930"/>
                </a:cubicBezTo>
                <a:cubicBezTo>
                  <a:pt x="882928" y="1266839"/>
                  <a:pt x="890846" y="1251015"/>
                  <a:pt x="894389" y="1239918"/>
                </a:cubicBezTo>
                <a:cubicBezTo>
                  <a:pt x="930540" y="1122965"/>
                  <a:pt x="677668" y="781012"/>
                  <a:pt x="484471" y="533995"/>
                </a:cubicBezTo>
                <a:cubicBezTo>
                  <a:pt x="353889" y="367157"/>
                  <a:pt x="208152" y="208777"/>
                  <a:pt x="76750" y="7576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37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1E5B922-5DDA-C602-C14B-56A120C882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48272" y="0"/>
            <a:ext cx="4608576" cy="6858000"/>
          </a:xfrm>
          <a:custGeom>
            <a:avLst/>
            <a:gdLst>
              <a:gd name="connsiteX0" fmla="*/ 3099157 w 4608576"/>
              <a:gd name="connsiteY0" fmla="*/ 6300420 h 6858000"/>
              <a:gd name="connsiteX1" fmla="*/ 3660497 w 4608576"/>
              <a:gd name="connsiteY1" fmla="*/ 6761265 h 6858000"/>
              <a:gd name="connsiteX2" fmla="*/ 3750584 w 4608576"/>
              <a:gd name="connsiteY2" fmla="*/ 6858000 h 6858000"/>
              <a:gd name="connsiteX3" fmla="*/ 3426066 w 4608576"/>
              <a:gd name="connsiteY3" fmla="*/ 6858000 h 6858000"/>
              <a:gd name="connsiteX4" fmla="*/ 3329378 w 4608576"/>
              <a:gd name="connsiteY4" fmla="*/ 6719151 h 6858000"/>
              <a:gd name="connsiteX5" fmla="*/ 3099157 w 4608576"/>
              <a:gd name="connsiteY5" fmla="*/ 6300420 h 6858000"/>
              <a:gd name="connsiteX6" fmla="*/ 2650635 w 4608576"/>
              <a:gd name="connsiteY6" fmla="*/ 6122760 h 6858000"/>
              <a:gd name="connsiteX7" fmla="*/ 3020787 w 4608576"/>
              <a:gd name="connsiteY7" fmla="*/ 6255146 h 6858000"/>
              <a:gd name="connsiteX8" fmla="*/ 3259569 w 4608576"/>
              <a:gd name="connsiteY8" fmla="*/ 6711299 h 6858000"/>
              <a:gd name="connsiteX9" fmla="*/ 3359836 w 4608576"/>
              <a:gd name="connsiteY9" fmla="*/ 6858000 h 6858000"/>
              <a:gd name="connsiteX10" fmla="*/ 2488349 w 4608576"/>
              <a:gd name="connsiteY10" fmla="*/ 6858000 h 6858000"/>
              <a:gd name="connsiteX11" fmla="*/ 2413009 w 4608576"/>
              <a:gd name="connsiteY11" fmla="*/ 6751054 h 6858000"/>
              <a:gd name="connsiteX12" fmla="*/ 2318769 w 4608576"/>
              <a:gd name="connsiteY12" fmla="*/ 6541575 h 6858000"/>
              <a:gd name="connsiteX13" fmla="*/ 2360022 w 4608576"/>
              <a:gd name="connsiteY13" fmla="*/ 6256750 h 6858000"/>
              <a:gd name="connsiteX14" fmla="*/ 2552548 w 4608576"/>
              <a:gd name="connsiteY14" fmla="*/ 6126673 h 6858000"/>
              <a:gd name="connsiteX15" fmla="*/ 2650635 w 4608576"/>
              <a:gd name="connsiteY15" fmla="*/ 6122760 h 6858000"/>
              <a:gd name="connsiteX16" fmla="*/ 3222045 w 4608576"/>
              <a:gd name="connsiteY16" fmla="*/ 5494745 h 6858000"/>
              <a:gd name="connsiteX17" fmla="*/ 4137798 w 4608576"/>
              <a:gd name="connsiteY17" fmla="*/ 6513036 h 6858000"/>
              <a:gd name="connsiteX18" fmla="*/ 4235550 w 4608576"/>
              <a:gd name="connsiteY18" fmla="*/ 6716574 h 6858000"/>
              <a:gd name="connsiteX19" fmla="*/ 4299171 w 4608576"/>
              <a:gd name="connsiteY19" fmla="*/ 6858000 h 6858000"/>
              <a:gd name="connsiteX20" fmla="*/ 3820485 w 4608576"/>
              <a:gd name="connsiteY20" fmla="*/ 6858000 h 6858000"/>
              <a:gd name="connsiteX21" fmla="*/ 3649032 w 4608576"/>
              <a:gd name="connsiteY21" fmla="*/ 6679680 h 6858000"/>
              <a:gd name="connsiteX22" fmla="*/ 3063509 w 4608576"/>
              <a:gd name="connsiteY22" fmla="*/ 6218177 h 6858000"/>
              <a:gd name="connsiteX23" fmla="*/ 3125050 w 4608576"/>
              <a:gd name="connsiteY23" fmla="*/ 5533914 h 6858000"/>
              <a:gd name="connsiteX24" fmla="*/ 3222045 w 4608576"/>
              <a:gd name="connsiteY24" fmla="*/ 5494745 h 6858000"/>
              <a:gd name="connsiteX25" fmla="*/ 4567571 w 4608576"/>
              <a:gd name="connsiteY25" fmla="*/ 5148008 h 6858000"/>
              <a:gd name="connsiteX26" fmla="*/ 4608576 w 4608576"/>
              <a:gd name="connsiteY26" fmla="*/ 5151690 h 6858000"/>
              <a:gd name="connsiteX27" fmla="*/ 4608576 w 4608576"/>
              <a:gd name="connsiteY27" fmla="*/ 6858000 h 6858000"/>
              <a:gd name="connsiteX28" fmla="*/ 4442781 w 4608576"/>
              <a:gd name="connsiteY28" fmla="*/ 6858000 h 6858000"/>
              <a:gd name="connsiteX29" fmla="*/ 4434732 w 4608576"/>
              <a:gd name="connsiteY29" fmla="*/ 6825988 h 6858000"/>
              <a:gd name="connsiteX30" fmla="*/ 4363548 w 4608576"/>
              <a:gd name="connsiteY30" fmla="*/ 5285266 h 6858000"/>
              <a:gd name="connsiteX31" fmla="*/ 4567571 w 4608576"/>
              <a:gd name="connsiteY31" fmla="*/ 5148008 h 6858000"/>
              <a:gd name="connsiteX32" fmla="*/ 0 w 4608576"/>
              <a:gd name="connsiteY32" fmla="*/ 0 h 6858000"/>
              <a:gd name="connsiteX33" fmla="*/ 4608576 w 4608576"/>
              <a:gd name="connsiteY33" fmla="*/ 0 h 6858000"/>
              <a:gd name="connsiteX34" fmla="*/ 4608576 w 4608576"/>
              <a:gd name="connsiteY34" fmla="*/ 5095171 h 6858000"/>
              <a:gd name="connsiteX35" fmla="*/ 4563044 w 4608576"/>
              <a:gd name="connsiteY35" fmla="*/ 5094374 h 6858000"/>
              <a:gd name="connsiteX36" fmla="*/ 4319155 w 4608576"/>
              <a:gd name="connsiteY36" fmla="*/ 5257155 h 6858000"/>
              <a:gd name="connsiteX37" fmla="*/ 4369399 w 4608576"/>
              <a:gd name="connsiteY37" fmla="*/ 6781359 h 6858000"/>
              <a:gd name="connsiteX38" fmla="*/ 4388431 w 4608576"/>
              <a:gd name="connsiteY38" fmla="*/ 6858000 h 6858000"/>
              <a:gd name="connsiteX39" fmla="*/ 4359742 w 4608576"/>
              <a:gd name="connsiteY39" fmla="*/ 6858000 h 6858000"/>
              <a:gd name="connsiteX40" fmla="*/ 4310737 w 4608576"/>
              <a:gd name="connsiteY40" fmla="*/ 6746285 h 6858000"/>
              <a:gd name="connsiteX41" fmla="*/ 3296831 w 4608576"/>
              <a:gd name="connsiteY41" fmla="*/ 5438723 h 6858000"/>
              <a:gd name="connsiteX42" fmla="*/ 3214173 w 4608576"/>
              <a:gd name="connsiteY42" fmla="*/ 5441088 h 6858000"/>
              <a:gd name="connsiteX43" fmla="*/ 3097329 w 4608576"/>
              <a:gd name="connsiteY43" fmla="*/ 5488292 h 6858000"/>
              <a:gd name="connsiteX44" fmla="*/ 2993692 w 4608576"/>
              <a:gd name="connsiteY44" fmla="*/ 6178400 h 6858000"/>
              <a:gd name="connsiteX45" fmla="*/ 2544728 w 4608576"/>
              <a:gd name="connsiteY45" fmla="*/ 6073310 h 6858000"/>
              <a:gd name="connsiteX46" fmla="*/ 2316792 w 4608576"/>
              <a:gd name="connsiteY46" fmla="*/ 6226611 h 6858000"/>
              <a:gd name="connsiteX47" fmla="*/ 2268365 w 4608576"/>
              <a:gd name="connsiteY47" fmla="*/ 6553741 h 6858000"/>
              <a:gd name="connsiteX48" fmla="*/ 2378558 w 4608576"/>
              <a:gd name="connsiteY48" fmla="*/ 6793757 h 6858000"/>
              <a:gd name="connsiteX49" fmla="*/ 2423475 w 4608576"/>
              <a:gd name="connsiteY49" fmla="*/ 6858000 h 6858000"/>
              <a:gd name="connsiteX50" fmla="*/ 0 w 4608576"/>
              <a:gd name="connsiteY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608576" h="6858000">
                <a:moveTo>
                  <a:pt x="3099157" y="6300420"/>
                </a:moveTo>
                <a:cubicBezTo>
                  <a:pt x="3294300" y="6422598"/>
                  <a:pt x="3490086" y="6588960"/>
                  <a:pt x="3660497" y="6761265"/>
                </a:cubicBezTo>
                <a:lnTo>
                  <a:pt x="3750584" y="6858000"/>
                </a:lnTo>
                <a:lnTo>
                  <a:pt x="3426066" y="6858000"/>
                </a:lnTo>
                <a:lnTo>
                  <a:pt x="3329378" y="6719151"/>
                </a:lnTo>
                <a:cubicBezTo>
                  <a:pt x="3236456" y="6575742"/>
                  <a:pt x="3157521" y="6432660"/>
                  <a:pt x="3099157" y="6300420"/>
                </a:cubicBezTo>
                <a:close/>
                <a:moveTo>
                  <a:pt x="2650635" y="6122760"/>
                </a:moveTo>
                <a:cubicBezTo>
                  <a:pt x="2755256" y="6130920"/>
                  <a:pt x="2879271" y="6175237"/>
                  <a:pt x="3020787" y="6255146"/>
                </a:cubicBezTo>
                <a:cubicBezTo>
                  <a:pt x="3077459" y="6396804"/>
                  <a:pt x="3159900" y="6553411"/>
                  <a:pt x="3259569" y="6711299"/>
                </a:cubicBezTo>
                <a:lnTo>
                  <a:pt x="3359836" y="6858000"/>
                </a:lnTo>
                <a:lnTo>
                  <a:pt x="2488349" y="6858000"/>
                </a:lnTo>
                <a:lnTo>
                  <a:pt x="2413009" y="6751054"/>
                </a:lnTo>
                <a:cubicBezTo>
                  <a:pt x="2366637" y="6676849"/>
                  <a:pt x="2335047" y="6606836"/>
                  <a:pt x="2318769" y="6541575"/>
                </a:cubicBezTo>
                <a:cubicBezTo>
                  <a:pt x="2291660" y="6433513"/>
                  <a:pt x="2305149" y="6340543"/>
                  <a:pt x="2360022" y="6256750"/>
                </a:cubicBezTo>
                <a:cubicBezTo>
                  <a:pt x="2407223" y="6184638"/>
                  <a:pt x="2471820" y="6140799"/>
                  <a:pt x="2552548" y="6126673"/>
                </a:cubicBezTo>
                <a:cubicBezTo>
                  <a:pt x="2583042" y="6121337"/>
                  <a:pt x="2615761" y="6120040"/>
                  <a:pt x="2650635" y="6122760"/>
                </a:cubicBezTo>
                <a:close/>
                <a:moveTo>
                  <a:pt x="3222045" y="5494745"/>
                </a:moveTo>
                <a:cubicBezTo>
                  <a:pt x="3467764" y="5451747"/>
                  <a:pt x="3784430" y="5803775"/>
                  <a:pt x="4137798" y="6513036"/>
                </a:cubicBezTo>
                <a:cubicBezTo>
                  <a:pt x="4171617" y="6580929"/>
                  <a:pt x="4204280" y="6649152"/>
                  <a:pt x="4235550" y="6716574"/>
                </a:cubicBezTo>
                <a:lnTo>
                  <a:pt x="4299171" y="6858000"/>
                </a:lnTo>
                <a:lnTo>
                  <a:pt x="3820485" y="6858000"/>
                </a:lnTo>
                <a:lnTo>
                  <a:pt x="3649032" y="6679680"/>
                </a:lnTo>
                <a:cubicBezTo>
                  <a:pt x="3464012" y="6498713"/>
                  <a:pt x="3257241" y="6330339"/>
                  <a:pt x="3063509" y="6218177"/>
                </a:cubicBezTo>
                <a:cubicBezTo>
                  <a:pt x="2971648" y="5981273"/>
                  <a:pt x="2909640" y="5673773"/>
                  <a:pt x="3125050" y="5533914"/>
                </a:cubicBezTo>
                <a:cubicBezTo>
                  <a:pt x="3156160" y="5513876"/>
                  <a:pt x="3188751" y="5500571"/>
                  <a:pt x="3222045" y="5494745"/>
                </a:cubicBezTo>
                <a:close/>
                <a:moveTo>
                  <a:pt x="4567571" y="5148008"/>
                </a:moveTo>
                <a:lnTo>
                  <a:pt x="4608576" y="5151690"/>
                </a:lnTo>
                <a:lnTo>
                  <a:pt x="4608576" y="6858000"/>
                </a:lnTo>
                <a:lnTo>
                  <a:pt x="4442781" y="6858000"/>
                </a:lnTo>
                <a:lnTo>
                  <a:pt x="4434732" y="6825988"/>
                </a:lnTo>
                <a:cubicBezTo>
                  <a:pt x="4301428" y="6273359"/>
                  <a:pt x="4188609" y="5580810"/>
                  <a:pt x="4363548" y="5285266"/>
                </a:cubicBezTo>
                <a:cubicBezTo>
                  <a:pt x="4411991" y="5202902"/>
                  <a:pt x="4478305" y="5158460"/>
                  <a:pt x="4567571" y="5148008"/>
                </a:cubicBezTo>
                <a:close/>
                <a:moveTo>
                  <a:pt x="0" y="0"/>
                </a:moveTo>
                <a:lnTo>
                  <a:pt x="4608576" y="0"/>
                </a:lnTo>
                <a:lnTo>
                  <a:pt x="4608576" y="5095171"/>
                </a:lnTo>
                <a:lnTo>
                  <a:pt x="4563044" y="5094374"/>
                </a:lnTo>
                <a:cubicBezTo>
                  <a:pt x="4457315" y="5106185"/>
                  <a:pt x="4375845" y="5161186"/>
                  <a:pt x="4319155" y="5257155"/>
                </a:cubicBezTo>
                <a:cubicBezTo>
                  <a:pt x="4140172" y="5559849"/>
                  <a:pt x="4240148" y="6230433"/>
                  <a:pt x="4369399" y="6781359"/>
                </a:cubicBezTo>
                <a:lnTo>
                  <a:pt x="4388431" y="6858000"/>
                </a:lnTo>
                <a:lnTo>
                  <a:pt x="4359742" y="6858000"/>
                </a:lnTo>
                <a:lnTo>
                  <a:pt x="4310737" y="6746285"/>
                </a:lnTo>
                <a:cubicBezTo>
                  <a:pt x="4042259" y="6157975"/>
                  <a:pt x="3657194" y="5479040"/>
                  <a:pt x="3296831" y="5438723"/>
                </a:cubicBezTo>
                <a:cubicBezTo>
                  <a:pt x="3269111" y="5435622"/>
                  <a:pt x="3241537" y="5436300"/>
                  <a:pt x="3214173" y="5441088"/>
                </a:cubicBezTo>
                <a:cubicBezTo>
                  <a:pt x="3173809" y="5448151"/>
                  <a:pt x="3134699" y="5464117"/>
                  <a:pt x="3097329" y="5488292"/>
                </a:cubicBezTo>
                <a:cubicBezTo>
                  <a:pt x="2912977" y="5607816"/>
                  <a:pt x="2877776" y="5845670"/>
                  <a:pt x="2993692" y="6178400"/>
                </a:cubicBezTo>
                <a:cubicBezTo>
                  <a:pt x="2817427" y="6087316"/>
                  <a:pt x="2666704" y="6051966"/>
                  <a:pt x="2544728" y="6073310"/>
                </a:cubicBezTo>
                <a:cubicBezTo>
                  <a:pt x="2448974" y="6090066"/>
                  <a:pt x="2372394" y="6141779"/>
                  <a:pt x="2316792" y="6226611"/>
                </a:cubicBezTo>
                <a:cubicBezTo>
                  <a:pt x="2254247" y="6322085"/>
                  <a:pt x="2237998" y="6432262"/>
                  <a:pt x="2268365" y="6553741"/>
                </a:cubicBezTo>
                <a:cubicBezTo>
                  <a:pt x="2287852" y="6631914"/>
                  <a:pt x="2326125" y="6712454"/>
                  <a:pt x="2378558" y="6793757"/>
                </a:cubicBezTo>
                <a:lnTo>
                  <a:pt x="24234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8F00E8AF-2706-4520-4710-D5E7B0D073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45336" y="3419856"/>
            <a:ext cx="4965192" cy="292608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 b="1" cap="all" spc="200" baseline="0">
                <a:solidFill>
                  <a:schemeClr val="accent1"/>
                </a:solidFill>
                <a:latin typeface="+mn-lt"/>
              </a:defRPr>
            </a:lvl1pPr>
            <a:lvl2pPr marL="2286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4572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6858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914400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0EECED6F-E9F2-9799-6C23-89F90072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69848"/>
            <a:ext cx="10363201" cy="1325563"/>
          </a:xfrm>
        </p:spPr>
        <p:txBody>
          <a:bodyPr>
            <a:noAutofit/>
          </a:bodyPr>
          <a:lstStyle>
            <a:lvl1pPr>
              <a:lnSpc>
                <a:spcPct val="60000"/>
              </a:lnSpc>
              <a:defRPr sz="12000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A8E5486-5ED8-DDDF-7640-3079C9244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01789" y="5092838"/>
            <a:ext cx="3190210" cy="1765163"/>
          </a:xfrm>
          <a:custGeom>
            <a:avLst/>
            <a:gdLst>
              <a:gd name="connsiteX0" fmla="*/ 1043314 w 3190210"/>
              <a:gd name="connsiteY0" fmla="*/ 345885 h 1765163"/>
              <a:gd name="connsiteX1" fmla="*/ 2057220 w 3190210"/>
              <a:gd name="connsiteY1" fmla="*/ 1653447 h 1765163"/>
              <a:gd name="connsiteX2" fmla="*/ 2106225 w 3190210"/>
              <a:gd name="connsiteY2" fmla="*/ 1765163 h 1765163"/>
              <a:gd name="connsiteX3" fmla="*/ 2045654 w 3190210"/>
              <a:gd name="connsiteY3" fmla="*/ 1765163 h 1765163"/>
              <a:gd name="connsiteX4" fmla="*/ 1982033 w 3190210"/>
              <a:gd name="connsiteY4" fmla="*/ 1623736 h 1765163"/>
              <a:gd name="connsiteX5" fmla="*/ 1884281 w 3190210"/>
              <a:gd name="connsiteY5" fmla="*/ 1420198 h 1765163"/>
              <a:gd name="connsiteX6" fmla="*/ 968528 w 3190210"/>
              <a:gd name="connsiteY6" fmla="*/ 401907 h 1765163"/>
              <a:gd name="connsiteX7" fmla="*/ 871533 w 3190210"/>
              <a:gd name="connsiteY7" fmla="*/ 441076 h 1765163"/>
              <a:gd name="connsiteX8" fmla="*/ 809992 w 3190210"/>
              <a:gd name="connsiteY8" fmla="*/ 1125339 h 1765163"/>
              <a:gd name="connsiteX9" fmla="*/ 1395515 w 3190210"/>
              <a:gd name="connsiteY9" fmla="*/ 1586842 h 1765163"/>
              <a:gd name="connsiteX10" fmla="*/ 1566969 w 3190210"/>
              <a:gd name="connsiteY10" fmla="*/ 1765163 h 1765163"/>
              <a:gd name="connsiteX11" fmla="*/ 1497068 w 3190210"/>
              <a:gd name="connsiteY11" fmla="*/ 1765163 h 1765163"/>
              <a:gd name="connsiteX12" fmla="*/ 1406980 w 3190210"/>
              <a:gd name="connsiteY12" fmla="*/ 1668427 h 1765163"/>
              <a:gd name="connsiteX13" fmla="*/ 845640 w 3190210"/>
              <a:gd name="connsiteY13" fmla="*/ 1207582 h 1765163"/>
              <a:gd name="connsiteX14" fmla="*/ 1075861 w 3190210"/>
              <a:gd name="connsiteY14" fmla="*/ 1626313 h 1765163"/>
              <a:gd name="connsiteX15" fmla="*/ 1172550 w 3190210"/>
              <a:gd name="connsiteY15" fmla="*/ 1765163 h 1765163"/>
              <a:gd name="connsiteX16" fmla="*/ 1106320 w 3190210"/>
              <a:gd name="connsiteY16" fmla="*/ 1765163 h 1765163"/>
              <a:gd name="connsiteX17" fmla="*/ 1006052 w 3190210"/>
              <a:gd name="connsiteY17" fmla="*/ 1618461 h 1765163"/>
              <a:gd name="connsiteX18" fmla="*/ 767270 w 3190210"/>
              <a:gd name="connsiteY18" fmla="*/ 1162308 h 1765163"/>
              <a:gd name="connsiteX19" fmla="*/ 299031 w 3190210"/>
              <a:gd name="connsiteY19" fmla="*/ 1033835 h 1765163"/>
              <a:gd name="connsiteX20" fmla="*/ 106505 w 3190210"/>
              <a:gd name="connsiteY20" fmla="*/ 1163912 h 1765163"/>
              <a:gd name="connsiteX21" fmla="*/ 65252 w 3190210"/>
              <a:gd name="connsiteY21" fmla="*/ 1448737 h 1765163"/>
              <a:gd name="connsiteX22" fmla="*/ 159492 w 3190210"/>
              <a:gd name="connsiteY22" fmla="*/ 1658216 h 1765163"/>
              <a:gd name="connsiteX23" fmla="*/ 234833 w 3190210"/>
              <a:gd name="connsiteY23" fmla="*/ 1765163 h 1765163"/>
              <a:gd name="connsiteX24" fmla="*/ 169959 w 3190210"/>
              <a:gd name="connsiteY24" fmla="*/ 1765163 h 1765163"/>
              <a:gd name="connsiteX25" fmla="*/ 125041 w 3190210"/>
              <a:gd name="connsiteY25" fmla="*/ 1700919 h 1765163"/>
              <a:gd name="connsiteX26" fmla="*/ 14848 w 3190210"/>
              <a:gd name="connsiteY26" fmla="*/ 1460903 h 1765163"/>
              <a:gd name="connsiteX27" fmla="*/ 63275 w 3190210"/>
              <a:gd name="connsiteY27" fmla="*/ 1133773 h 1765163"/>
              <a:gd name="connsiteX28" fmla="*/ 291211 w 3190210"/>
              <a:gd name="connsiteY28" fmla="*/ 980472 h 1765163"/>
              <a:gd name="connsiteX29" fmla="*/ 740175 w 3190210"/>
              <a:gd name="connsiteY29" fmla="*/ 1085562 h 1765163"/>
              <a:gd name="connsiteX30" fmla="*/ 843812 w 3190210"/>
              <a:gd name="connsiteY30" fmla="*/ 395454 h 1765163"/>
              <a:gd name="connsiteX31" fmla="*/ 960656 w 3190210"/>
              <a:gd name="connsiteY31" fmla="*/ 348250 h 1765163"/>
              <a:gd name="connsiteX32" fmla="*/ 1043314 w 3190210"/>
              <a:gd name="connsiteY32" fmla="*/ 345885 h 1765163"/>
              <a:gd name="connsiteX33" fmla="*/ 2309527 w 3190210"/>
              <a:gd name="connsiteY33" fmla="*/ 1536 h 1765163"/>
              <a:gd name="connsiteX34" fmla="*/ 2721236 w 3190210"/>
              <a:gd name="connsiteY34" fmla="*/ 452475 h 1765163"/>
              <a:gd name="connsiteX35" fmla="*/ 3122355 w 3190210"/>
              <a:gd name="connsiteY35" fmla="*/ 30791 h 1765163"/>
              <a:gd name="connsiteX36" fmla="*/ 3190210 w 3190210"/>
              <a:gd name="connsiteY36" fmla="*/ 27004 h 1765163"/>
              <a:gd name="connsiteX37" fmla="*/ 3190210 w 3190210"/>
              <a:gd name="connsiteY37" fmla="*/ 80761 h 1765163"/>
              <a:gd name="connsiteX38" fmla="*/ 3130122 w 3190210"/>
              <a:gd name="connsiteY38" fmla="*/ 83858 h 1765163"/>
              <a:gd name="connsiteX39" fmla="*/ 2744825 w 3190210"/>
              <a:gd name="connsiteY39" fmla="*/ 533484 h 1765163"/>
              <a:gd name="connsiteX40" fmla="*/ 2883324 w 3190210"/>
              <a:gd name="connsiteY40" fmla="*/ 1532107 h 1765163"/>
              <a:gd name="connsiteX41" fmla="*/ 2881546 w 3190210"/>
              <a:gd name="connsiteY41" fmla="*/ 1765163 h 1765163"/>
              <a:gd name="connsiteX42" fmla="*/ 2827921 w 3190210"/>
              <a:gd name="connsiteY42" fmla="*/ 1765163 h 1765163"/>
              <a:gd name="connsiteX43" fmla="*/ 2831703 w 3190210"/>
              <a:gd name="connsiteY43" fmla="*/ 1584811 h 1765163"/>
              <a:gd name="connsiteX44" fmla="*/ 2714864 w 3190210"/>
              <a:gd name="connsiteY44" fmla="*/ 620823 h 1765163"/>
              <a:gd name="connsiteX45" fmla="*/ 2560820 w 3190210"/>
              <a:gd name="connsiteY45" fmla="*/ 1718393 h 1765163"/>
              <a:gd name="connsiteX46" fmla="*/ 2562130 w 3190210"/>
              <a:gd name="connsiteY46" fmla="*/ 1765163 h 1765163"/>
              <a:gd name="connsiteX47" fmla="*/ 2507064 w 3190210"/>
              <a:gd name="connsiteY47" fmla="*/ 1765163 h 1765163"/>
              <a:gd name="connsiteX48" fmla="*/ 2505704 w 3190210"/>
              <a:gd name="connsiteY48" fmla="*/ 1680626 h 1765163"/>
              <a:gd name="connsiteX49" fmla="*/ 2688600 w 3190210"/>
              <a:gd name="connsiteY49" fmla="*/ 531464 h 1765163"/>
              <a:gd name="connsiteX50" fmla="*/ 2314054 w 3190210"/>
              <a:gd name="connsiteY50" fmla="*/ 55170 h 1765163"/>
              <a:gd name="connsiteX51" fmla="*/ 2110031 w 3190210"/>
              <a:gd name="connsiteY51" fmla="*/ 192428 h 1765163"/>
              <a:gd name="connsiteX52" fmla="*/ 2181215 w 3190210"/>
              <a:gd name="connsiteY52" fmla="*/ 1733150 h 1765163"/>
              <a:gd name="connsiteX53" fmla="*/ 2189264 w 3190210"/>
              <a:gd name="connsiteY53" fmla="*/ 1765163 h 1765163"/>
              <a:gd name="connsiteX54" fmla="*/ 2134914 w 3190210"/>
              <a:gd name="connsiteY54" fmla="*/ 1765163 h 1765163"/>
              <a:gd name="connsiteX55" fmla="*/ 2115882 w 3190210"/>
              <a:gd name="connsiteY55" fmla="*/ 1688521 h 1765163"/>
              <a:gd name="connsiteX56" fmla="*/ 2065638 w 3190210"/>
              <a:gd name="connsiteY56" fmla="*/ 164317 h 1765163"/>
              <a:gd name="connsiteX57" fmla="*/ 2309527 w 3190210"/>
              <a:gd name="connsiteY57" fmla="*/ 1536 h 176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190210" h="1765163">
                <a:moveTo>
                  <a:pt x="1043314" y="345885"/>
                </a:moveTo>
                <a:cubicBezTo>
                  <a:pt x="1403677" y="386202"/>
                  <a:pt x="1788742" y="1065137"/>
                  <a:pt x="2057220" y="1653447"/>
                </a:cubicBezTo>
                <a:lnTo>
                  <a:pt x="2106225" y="1765163"/>
                </a:lnTo>
                <a:lnTo>
                  <a:pt x="2045654" y="1765163"/>
                </a:lnTo>
                <a:lnTo>
                  <a:pt x="1982033" y="1623736"/>
                </a:lnTo>
                <a:cubicBezTo>
                  <a:pt x="1950763" y="1556314"/>
                  <a:pt x="1918100" y="1488091"/>
                  <a:pt x="1884281" y="1420198"/>
                </a:cubicBezTo>
                <a:cubicBezTo>
                  <a:pt x="1530913" y="710937"/>
                  <a:pt x="1214247" y="358909"/>
                  <a:pt x="968528" y="401907"/>
                </a:cubicBezTo>
                <a:cubicBezTo>
                  <a:pt x="935234" y="407733"/>
                  <a:pt x="902643" y="421038"/>
                  <a:pt x="871533" y="441076"/>
                </a:cubicBezTo>
                <a:cubicBezTo>
                  <a:pt x="656123" y="580935"/>
                  <a:pt x="718131" y="888435"/>
                  <a:pt x="809992" y="1125339"/>
                </a:cubicBezTo>
                <a:cubicBezTo>
                  <a:pt x="1003724" y="1237501"/>
                  <a:pt x="1210495" y="1405875"/>
                  <a:pt x="1395515" y="1586842"/>
                </a:cubicBezTo>
                <a:lnTo>
                  <a:pt x="1566969" y="1765163"/>
                </a:lnTo>
                <a:lnTo>
                  <a:pt x="1497068" y="1765163"/>
                </a:lnTo>
                <a:lnTo>
                  <a:pt x="1406980" y="1668427"/>
                </a:lnTo>
                <a:cubicBezTo>
                  <a:pt x="1236569" y="1496122"/>
                  <a:pt x="1040783" y="1329760"/>
                  <a:pt x="845640" y="1207582"/>
                </a:cubicBezTo>
                <a:cubicBezTo>
                  <a:pt x="904004" y="1339822"/>
                  <a:pt x="982939" y="1482904"/>
                  <a:pt x="1075861" y="1626313"/>
                </a:cubicBezTo>
                <a:lnTo>
                  <a:pt x="1172550" y="1765163"/>
                </a:lnTo>
                <a:lnTo>
                  <a:pt x="1106320" y="1765163"/>
                </a:lnTo>
                <a:lnTo>
                  <a:pt x="1006052" y="1618461"/>
                </a:lnTo>
                <a:cubicBezTo>
                  <a:pt x="906383" y="1460573"/>
                  <a:pt x="823942" y="1303966"/>
                  <a:pt x="767270" y="1162308"/>
                </a:cubicBezTo>
                <a:cubicBezTo>
                  <a:pt x="578582" y="1055763"/>
                  <a:pt x="421007" y="1012491"/>
                  <a:pt x="299031" y="1033835"/>
                </a:cubicBezTo>
                <a:cubicBezTo>
                  <a:pt x="218303" y="1047961"/>
                  <a:pt x="153706" y="1091800"/>
                  <a:pt x="106505" y="1163912"/>
                </a:cubicBezTo>
                <a:cubicBezTo>
                  <a:pt x="51632" y="1247705"/>
                  <a:pt x="38143" y="1340675"/>
                  <a:pt x="65252" y="1448737"/>
                </a:cubicBezTo>
                <a:cubicBezTo>
                  <a:pt x="81530" y="1513998"/>
                  <a:pt x="113120" y="1584011"/>
                  <a:pt x="159492" y="1658216"/>
                </a:cubicBezTo>
                <a:lnTo>
                  <a:pt x="234833" y="1765163"/>
                </a:lnTo>
                <a:lnTo>
                  <a:pt x="169959" y="1765163"/>
                </a:lnTo>
                <a:lnTo>
                  <a:pt x="125041" y="1700919"/>
                </a:lnTo>
                <a:cubicBezTo>
                  <a:pt x="72608" y="1619616"/>
                  <a:pt x="34335" y="1539076"/>
                  <a:pt x="14848" y="1460903"/>
                </a:cubicBezTo>
                <a:cubicBezTo>
                  <a:pt x="-15519" y="1339424"/>
                  <a:pt x="730" y="1229247"/>
                  <a:pt x="63275" y="1133773"/>
                </a:cubicBezTo>
                <a:cubicBezTo>
                  <a:pt x="118877" y="1048941"/>
                  <a:pt x="195457" y="997228"/>
                  <a:pt x="291211" y="980472"/>
                </a:cubicBezTo>
                <a:cubicBezTo>
                  <a:pt x="413187" y="959128"/>
                  <a:pt x="563910" y="994478"/>
                  <a:pt x="740175" y="1085562"/>
                </a:cubicBezTo>
                <a:cubicBezTo>
                  <a:pt x="624259" y="752832"/>
                  <a:pt x="659460" y="514978"/>
                  <a:pt x="843812" y="395454"/>
                </a:cubicBezTo>
                <a:cubicBezTo>
                  <a:pt x="881182" y="371279"/>
                  <a:pt x="920292" y="355313"/>
                  <a:pt x="960656" y="348250"/>
                </a:cubicBezTo>
                <a:cubicBezTo>
                  <a:pt x="988020" y="343462"/>
                  <a:pt x="1015594" y="342784"/>
                  <a:pt x="1043314" y="345885"/>
                </a:cubicBezTo>
                <a:close/>
                <a:moveTo>
                  <a:pt x="2309527" y="1536"/>
                </a:moveTo>
                <a:cubicBezTo>
                  <a:pt x="2474749" y="-17343"/>
                  <a:pt x="2616439" y="138171"/>
                  <a:pt x="2721236" y="452475"/>
                </a:cubicBezTo>
                <a:cubicBezTo>
                  <a:pt x="2828069" y="200566"/>
                  <a:pt x="2962961" y="58683"/>
                  <a:pt x="3122355" y="30791"/>
                </a:cubicBezTo>
                <a:lnTo>
                  <a:pt x="3190210" y="27004"/>
                </a:lnTo>
                <a:lnTo>
                  <a:pt x="3190210" y="80761"/>
                </a:lnTo>
                <a:lnTo>
                  <a:pt x="3130122" y="83858"/>
                </a:lnTo>
                <a:cubicBezTo>
                  <a:pt x="2941266" y="116906"/>
                  <a:pt x="2816823" y="344531"/>
                  <a:pt x="2744825" y="533484"/>
                </a:cubicBezTo>
                <a:cubicBezTo>
                  <a:pt x="2828609" y="822275"/>
                  <a:pt x="2875793" y="1198198"/>
                  <a:pt x="2883324" y="1532107"/>
                </a:cubicBezTo>
                <a:lnTo>
                  <a:pt x="2881546" y="1765163"/>
                </a:lnTo>
                <a:lnTo>
                  <a:pt x="2827921" y="1765163"/>
                </a:lnTo>
                <a:lnTo>
                  <a:pt x="2831703" y="1584811"/>
                </a:lnTo>
                <a:cubicBezTo>
                  <a:pt x="2829264" y="1277186"/>
                  <a:pt x="2792069" y="919735"/>
                  <a:pt x="2714864" y="620823"/>
                </a:cubicBezTo>
                <a:cubicBezTo>
                  <a:pt x="2603059" y="960905"/>
                  <a:pt x="2557164" y="1383351"/>
                  <a:pt x="2560820" y="1718393"/>
                </a:cubicBezTo>
                <a:lnTo>
                  <a:pt x="2562130" y="1765163"/>
                </a:lnTo>
                <a:lnTo>
                  <a:pt x="2507064" y="1765163"/>
                </a:lnTo>
                <a:lnTo>
                  <a:pt x="2505704" y="1680626"/>
                </a:lnTo>
                <a:cubicBezTo>
                  <a:pt x="2506424" y="1313466"/>
                  <a:pt x="2565557" y="863935"/>
                  <a:pt x="2688600" y="531464"/>
                </a:cubicBezTo>
                <a:cubicBezTo>
                  <a:pt x="2631391" y="339883"/>
                  <a:pt x="2508460" y="33010"/>
                  <a:pt x="2314054" y="55170"/>
                </a:cubicBezTo>
                <a:cubicBezTo>
                  <a:pt x="2224788" y="65622"/>
                  <a:pt x="2158474" y="110064"/>
                  <a:pt x="2110031" y="192428"/>
                </a:cubicBezTo>
                <a:cubicBezTo>
                  <a:pt x="1935092" y="487972"/>
                  <a:pt x="2047911" y="1180521"/>
                  <a:pt x="2181215" y="1733150"/>
                </a:cubicBezTo>
                <a:lnTo>
                  <a:pt x="2189264" y="1765163"/>
                </a:lnTo>
                <a:lnTo>
                  <a:pt x="2134914" y="1765163"/>
                </a:lnTo>
                <a:lnTo>
                  <a:pt x="2115882" y="1688521"/>
                </a:lnTo>
                <a:cubicBezTo>
                  <a:pt x="1986631" y="1137595"/>
                  <a:pt x="1886655" y="467011"/>
                  <a:pt x="2065638" y="164317"/>
                </a:cubicBezTo>
                <a:cubicBezTo>
                  <a:pt x="2122328" y="68348"/>
                  <a:pt x="2203798" y="13347"/>
                  <a:pt x="2309527" y="15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8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34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0D94C4D-4455-740A-0872-4960F3FE4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68190" y="0"/>
            <a:ext cx="6847886" cy="2916898"/>
          </a:xfrm>
          <a:custGeom>
            <a:avLst/>
            <a:gdLst>
              <a:gd name="connsiteX0" fmla="*/ 3361525 w 6847886"/>
              <a:gd name="connsiteY0" fmla="*/ 585472 h 2916898"/>
              <a:gd name="connsiteX1" fmla="*/ 3387616 w 6847886"/>
              <a:gd name="connsiteY1" fmla="*/ 612420 h 2916898"/>
              <a:gd name="connsiteX2" fmla="*/ 3385251 w 6847886"/>
              <a:gd name="connsiteY2" fmla="*/ 807703 h 2916898"/>
              <a:gd name="connsiteX3" fmla="*/ 3369814 w 6847886"/>
              <a:gd name="connsiteY3" fmla="*/ 831527 h 2916898"/>
              <a:gd name="connsiteX4" fmla="*/ 3358354 w 6847886"/>
              <a:gd name="connsiteY4" fmla="*/ 833789 h 2916898"/>
              <a:gd name="connsiteX5" fmla="*/ 3332263 w 6847886"/>
              <a:gd name="connsiteY5" fmla="*/ 806841 h 2916898"/>
              <a:gd name="connsiteX6" fmla="*/ 3334628 w 6847886"/>
              <a:gd name="connsiteY6" fmla="*/ 611558 h 2916898"/>
              <a:gd name="connsiteX7" fmla="*/ 3361525 w 6847886"/>
              <a:gd name="connsiteY7" fmla="*/ 585472 h 2916898"/>
              <a:gd name="connsiteX8" fmla="*/ 3662147 w 6847886"/>
              <a:gd name="connsiteY8" fmla="*/ 576480 h 2916898"/>
              <a:gd name="connsiteX9" fmla="*/ 3647249 w 6847886"/>
              <a:gd name="connsiteY9" fmla="*/ 581297 h 2916898"/>
              <a:gd name="connsiteX10" fmla="*/ 3597837 w 6847886"/>
              <a:gd name="connsiteY10" fmla="*/ 649574 h 2916898"/>
              <a:gd name="connsiteX11" fmla="*/ 3960863 w 6847886"/>
              <a:gd name="connsiteY11" fmla="*/ 1959391 h 2916898"/>
              <a:gd name="connsiteX12" fmla="*/ 3730699 w 6847886"/>
              <a:gd name="connsiteY12" fmla="*/ 602834 h 2916898"/>
              <a:gd name="connsiteX13" fmla="*/ 3662147 w 6847886"/>
              <a:gd name="connsiteY13" fmla="*/ 576480 h 2916898"/>
              <a:gd name="connsiteX14" fmla="*/ 2923994 w 6847886"/>
              <a:gd name="connsiteY14" fmla="*/ 430412 h 2916898"/>
              <a:gd name="connsiteX15" fmla="*/ 2942368 w 6847886"/>
              <a:gd name="connsiteY15" fmla="*/ 463510 h 2916898"/>
              <a:gd name="connsiteX16" fmla="*/ 2891519 w 6847886"/>
              <a:gd name="connsiteY16" fmla="*/ 640407 h 2916898"/>
              <a:gd name="connsiteX17" fmla="*/ 2877135 w 6847886"/>
              <a:gd name="connsiteY17" fmla="*/ 657168 h 2916898"/>
              <a:gd name="connsiteX18" fmla="*/ 2858741 w 6847886"/>
              <a:gd name="connsiteY18" fmla="*/ 658642 h 2916898"/>
              <a:gd name="connsiteX19" fmla="*/ 2840366 w 6847886"/>
              <a:gd name="connsiteY19" fmla="*/ 625543 h 2916898"/>
              <a:gd name="connsiteX20" fmla="*/ 2891216 w 6847886"/>
              <a:gd name="connsiteY20" fmla="*/ 448645 h 2916898"/>
              <a:gd name="connsiteX21" fmla="*/ 2923994 w 6847886"/>
              <a:gd name="connsiteY21" fmla="*/ 430412 h 2916898"/>
              <a:gd name="connsiteX22" fmla="*/ 3959465 w 6847886"/>
              <a:gd name="connsiteY22" fmla="*/ 338949 h 2916898"/>
              <a:gd name="connsiteX23" fmla="*/ 3974386 w 6847886"/>
              <a:gd name="connsiteY23" fmla="*/ 352843 h 2916898"/>
              <a:gd name="connsiteX24" fmla="*/ 4053895 w 6847886"/>
              <a:gd name="connsiteY24" fmla="*/ 527264 h 2916898"/>
              <a:gd name="connsiteX25" fmla="*/ 4040728 w 6847886"/>
              <a:gd name="connsiteY25" fmla="*/ 562561 h 2916898"/>
              <a:gd name="connsiteX26" fmla="*/ 4005450 w 6847886"/>
              <a:gd name="connsiteY26" fmla="*/ 549347 h 2916898"/>
              <a:gd name="connsiteX27" fmla="*/ 3925941 w 6847886"/>
              <a:gd name="connsiteY27" fmla="*/ 374926 h 2916898"/>
              <a:gd name="connsiteX28" fmla="*/ 3939107 w 6847886"/>
              <a:gd name="connsiteY28" fmla="*/ 339630 h 2916898"/>
              <a:gd name="connsiteX29" fmla="*/ 3959465 w 6847886"/>
              <a:gd name="connsiteY29" fmla="*/ 338949 h 2916898"/>
              <a:gd name="connsiteX30" fmla="*/ 2487516 w 6847886"/>
              <a:gd name="connsiteY30" fmla="*/ 307500 h 2916898"/>
              <a:gd name="connsiteX31" fmla="*/ 2432117 w 6847886"/>
              <a:gd name="connsiteY31" fmla="*/ 324154 h 2916898"/>
              <a:gd name="connsiteX32" fmla="*/ 1687361 w 6847886"/>
              <a:gd name="connsiteY32" fmla="*/ 1604391 h 2916898"/>
              <a:gd name="connsiteX33" fmla="*/ 2574713 w 6847886"/>
              <a:gd name="connsiteY33" fmla="*/ 373043 h 2916898"/>
              <a:gd name="connsiteX34" fmla="*/ 2533218 w 6847886"/>
              <a:gd name="connsiteY34" fmla="*/ 312302 h 2916898"/>
              <a:gd name="connsiteX35" fmla="*/ 2487516 w 6847886"/>
              <a:gd name="connsiteY35" fmla="*/ 307500 h 2916898"/>
              <a:gd name="connsiteX36" fmla="*/ 2294339 w 6847886"/>
              <a:gd name="connsiteY36" fmla="*/ 106637 h 2916898"/>
              <a:gd name="connsiteX37" fmla="*/ 2312147 w 6847886"/>
              <a:gd name="connsiteY37" fmla="*/ 116499 h 2916898"/>
              <a:gd name="connsiteX38" fmla="*/ 2307873 w 6847886"/>
              <a:gd name="connsiteY38" fmla="*/ 153997 h 2916898"/>
              <a:gd name="connsiteX39" fmla="*/ 2186676 w 6847886"/>
              <a:gd name="connsiteY39" fmla="*/ 249402 h 2916898"/>
              <a:gd name="connsiteX40" fmla="*/ 2181062 w 6847886"/>
              <a:gd name="connsiteY40" fmla="*/ 252949 h 2916898"/>
              <a:gd name="connsiteX41" fmla="*/ 2149207 w 6847886"/>
              <a:gd name="connsiteY41" fmla="*/ 245087 h 2916898"/>
              <a:gd name="connsiteX42" fmla="*/ 2153481 w 6847886"/>
              <a:gd name="connsiteY42" fmla="*/ 207589 h 2916898"/>
              <a:gd name="connsiteX43" fmla="*/ 2274679 w 6847886"/>
              <a:gd name="connsiteY43" fmla="*/ 112183 h 2916898"/>
              <a:gd name="connsiteX44" fmla="*/ 2294339 w 6847886"/>
              <a:gd name="connsiteY44" fmla="*/ 106637 h 2916898"/>
              <a:gd name="connsiteX45" fmla="*/ 4330367 w 6847886"/>
              <a:gd name="connsiteY45" fmla="*/ 83553 h 2916898"/>
              <a:gd name="connsiteX46" fmla="*/ 4350219 w 6847886"/>
              <a:gd name="connsiteY46" fmla="*/ 87711 h 2916898"/>
              <a:gd name="connsiteX47" fmla="*/ 4488257 w 6847886"/>
              <a:gd name="connsiteY47" fmla="*/ 182126 h 2916898"/>
              <a:gd name="connsiteX48" fmla="*/ 4495247 w 6847886"/>
              <a:gd name="connsiteY48" fmla="*/ 219097 h 2916898"/>
              <a:gd name="connsiteX49" fmla="*/ 4484343 w 6847886"/>
              <a:gd name="connsiteY49" fmla="*/ 228347 h 2916898"/>
              <a:gd name="connsiteX50" fmla="*/ 4458317 w 6847886"/>
              <a:gd name="connsiteY50" fmla="*/ 226057 h 2916898"/>
              <a:gd name="connsiteX51" fmla="*/ 4320279 w 6847886"/>
              <a:gd name="connsiteY51" fmla="*/ 131642 h 2916898"/>
              <a:gd name="connsiteX52" fmla="*/ 4313288 w 6847886"/>
              <a:gd name="connsiteY52" fmla="*/ 94671 h 2916898"/>
              <a:gd name="connsiteX53" fmla="*/ 4330367 w 6847886"/>
              <a:gd name="connsiteY53" fmla="*/ 83553 h 2916898"/>
              <a:gd name="connsiteX54" fmla="*/ 2416155 w 6847886"/>
              <a:gd name="connsiteY54" fmla="*/ 0 h 2916898"/>
              <a:gd name="connsiteX55" fmla="*/ 2473854 w 6847886"/>
              <a:gd name="connsiteY55" fmla="*/ 0 h 2916898"/>
              <a:gd name="connsiteX56" fmla="*/ 2490513 w 6847886"/>
              <a:gd name="connsiteY56" fmla="*/ 32571 h 2916898"/>
              <a:gd name="connsiteX57" fmla="*/ 2527142 w 6847886"/>
              <a:gd name="connsiteY57" fmla="*/ 71821 h 2916898"/>
              <a:gd name="connsiteX58" fmla="*/ 2806281 w 6847886"/>
              <a:gd name="connsiteY58" fmla="*/ 68342 h 2916898"/>
              <a:gd name="connsiteX59" fmla="*/ 2855696 w 6847886"/>
              <a:gd name="connsiteY59" fmla="*/ 33965 h 2916898"/>
              <a:gd name="connsiteX60" fmla="*/ 2857314 w 6847886"/>
              <a:gd name="connsiteY60" fmla="*/ 0 h 2916898"/>
              <a:gd name="connsiteX61" fmla="*/ 2966800 w 6847886"/>
              <a:gd name="connsiteY61" fmla="*/ 0 h 2916898"/>
              <a:gd name="connsiteX62" fmla="*/ 2910156 w 6847886"/>
              <a:gd name="connsiteY62" fmla="*/ 57527 h 2916898"/>
              <a:gd name="connsiteX63" fmla="*/ 3051732 w 6847886"/>
              <a:gd name="connsiteY63" fmla="*/ 275082 h 2916898"/>
              <a:gd name="connsiteX64" fmla="*/ 3211611 w 6847886"/>
              <a:gd name="connsiteY64" fmla="*/ 183768 h 2916898"/>
              <a:gd name="connsiteX65" fmla="*/ 3221983 w 6847886"/>
              <a:gd name="connsiteY65" fmla="*/ 166861 h 2916898"/>
              <a:gd name="connsiteX66" fmla="*/ 3188646 w 6847886"/>
              <a:gd name="connsiteY66" fmla="*/ 77344 h 2916898"/>
              <a:gd name="connsiteX67" fmla="*/ 3169810 w 6847886"/>
              <a:gd name="connsiteY67" fmla="*/ 0 h 2916898"/>
              <a:gd name="connsiteX68" fmla="*/ 3226232 w 6847886"/>
              <a:gd name="connsiteY68" fmla="*/ 0 h 2916898"/>
              <a:gd name="connsiteX69" fmla="*/ 3252729 w 6847886"/>
              <a:gd name="connsiteY69" fmla="*/ 100181 h 2916898"/>
              <a:gd name="connsiteX70" fmla="*/ 3275077 w 6847886"/>
              <a:gd name="connsiteY70" fmla="*/ 22741 h 2916898"/>
              <a:gd name="connsiteX71" fmla="*/ 3278212 w 6847886"/>
              <a:gd name="connsiteY71" fmla="*/ 0 h 2916898"/>
              <a:gd name="connsiteX72" fmla="*/ 3331754 w 6847886"/>
              <a:gd name="connsiteY72" fmla="*/ 0 h 2916898"/>
              <a:gd name="connsiteX73" fmla="*/ 3318734 w 6847886"/>
              <a:gd name="connsiteY73" fmla="*/ 69994 h 2916898"/>
              <a:gd name="connsiteX74" fmla="*/ 3281656 w 6847886"/>
              <a:gd name="connsiteY74" fmla="*/ 167967 h 2916898"/>
              <a:gd name="connsiteX75" fmla="*/ 3394049 w 6847886"/>
              <a:gd name="connsiteY75" fmla="*/ 328713 h 2916898"/>
              <a:gd name="connsiteX76" fmla="*/ 3557164 w 6847886"/>
              <a:gd name="connsiteY76" fmla="*/ 372857 h 2916898"/>
              <a:gd name="connsiteX77" fmla="*/ 3649175 w 6847886"/>
              <a:gd name="connsiteY77" fmla="*/ 281211 h 2916898"/>
              <a:gd name="connsiteX78" fmla="*/ 3635211 w 6847886"/>
              <a:gd name="connsiteY78" fmla="*/ 53172 h 2916898"/>
              <a:gd name="connsiteX79" fmla="*/ 3616894 w 6847886"/>
              <a:gd name="connsiteY79" fmla="*/ 0 h 2916898"/>
              <a:gd name="connsiteX80" fmla="*/ 3710093 w 6847886"/>
              <a:gd name="connsiteY80" fmla="*/ 0 h 2916898"/>
              <a:gd name="connsiteX81" fmla="*/ 3717166 w 6847886"/>
              <a:gd name="connsiteY81" fmla="*/ 9683 h 2916898"/>
              <a:gd name="connsiteX82" fmla="*/ 3901442 w 6847886"/>
              <a:gd name="connsiteY82" fmla="*/ 148112 h 2916898"/>
              <a:gd name="connsiteX83" fmla="*/ 4004324 w 6847886"/>
              <a:gd name="connsiteY83" fmla="*/ 119976 h 2916898"/>
              <a:gd name="connsiteX84" fmla="*/ 4054930 w 6847886"/>
              <a:gd name="connsiteY84" fmla="*/ 16099 h 2916898"/>
              <a:gd name="connsiteX85" fmla="*/ 4054166 w 6847886"/>
              <a:gd name="connsiteY85" fmla="*/ 0 h 2916898"/>
              <a:gd name="connsiteX86" fmla="*/ 4106756 w 6847886"/>
              <a:gd name="connsiteY86" fmla="*/ 0 h 2916898"/>
              <a:gd name="connsiteX87" fmla="*/ 4103720 w 6847886"/>
              <a:gd name="connsiteY87" fmla="*/ 49938 h 2916898"/>
              <a:gd name="connsiteX88" fmla="*/ 4038507 w 6847886"/>
              <a:gd name="connsiteY88" fmla="*/ 160352 h 2916898"/>
              <a:gd name="connsiteX89" fmla="*/ 3891446 w 6847886"/>
              <a:gd name="connsiteY89" fmla="*/ 199739 h 2916898"/>
              <a:gd name="connsiteX90" fmla="*/ 3694240 w 6847886"/>
              <a:gd name="connsiteY90" fmla="*/ 63500 h 2916898"/>
              <a:gd name="connsiteX91" fmla="*/ 3699984 w 6847886"/>
              <a:gd name="connsiteY91" fmla="*/ 298207 h 2916898"/>
              <a:gd name="connsiteX92" fmla="*/ 3590685 w 6847886"/>
              <a:gd name="connsiteY92" fmla="*/ 416826 h 2916898"/>
              <a:gd name="connsiteX93" fmla="*/ 3576555 w 6847886"/>
              <a:gd name="connsiteY93" fmla="*/ 422608 h 2916898"/>
              <a:gd name="connsiteX94" fmla="*/ 3358235 w 6847886"/>
              <a:gd name="connsiteY94" fmla="*/ 368410 h 2916898"/>
              <a:gd name="connsiteX95" fmla="*/ 3249581 w 6847886"/>
              <a:gd name="connsiteY95" fmla="*/ 223076 h 2916898"/>
              <a:gd name="connsiteX96" fmla="*/ 3043050 w 6847886"/>
              <a:gd name="connsiteY96" fmla="*/ 327426 h 2916898"/>
              <a:gd name="connsiteX97" fmla="*/ 2861267 w 6847886"/>
              <a:gd name="connsiteY97" fmla="*/ 95941 h 2916898"/>
              <a:gd name="connsiteX98" fmla="*/ 2833985 w 6847886"/>
              <a:gd name="connsiteY98" fmla="*/ 113974 h 2916898"/>
              <a:gd name="connsiteX99" fmla="*/ 2492493 w 6847886"/>
              <a:gd name="connsiteY99" fmla="*/ 112631 h 2916898"/>
              <a:gd name="connsiteX100" fmla="*/ 2417102 w 6847886"/>
              <a:gd name="connsiteY100" fmla="*/ 5294 h 2916898"/>
              <a:gd name="connsiteX101" fmla="*/ 58065 w 6847886"/>
              <a:gd name="connsiteY101" fmla="*/ 0 h 2916898"/>
              <a:gd name="connsiteX102" fmla="*/ 119705 w 6847886"/>
              <a:gd name="connsiteY102" fmla="*/ 0 h 2916898"/>
              <a:gd name="connsiteX103" fmla="*/ 86186 w 6847886"/>
              <a:gd name="connsiteY103" fmla="*/ 57318 h 2916898"/>
              <a:gd name="connsiteX104" fmla="*/ 72282 w 6847886"/>
              <a:gd name="connsiteY104" fmla="*/ 301133 h 2916898"/>
              <a:gd name="connsiteX105" fmla="*/ 232065 w 6847886"/>
              <a:gd name="connsiteY105" fmla="*/ 462001 h 2916898"/>
              <a:gd name="connsiteX106" fmla="*/ 1595189 w 6847886"/>
              <a:gd name="connsiteY106" fmla="*/ 158268 h 2916898"/>
              <a:gd name="connsiteX107" fmla="*/ 1837916 w 6847886"/>
              <a:gd name="connsiteY107" fmla="*/ 42629 h 2916898"/>
              <a:gd name="connsiteX108" fmla="*/ 1922339 w 6847886"/>
              <a:gd name="connsiteY108" fmla="*/ 0 h 2916898"/>
              <a:gd name="connsiteX109" fmla="*/ 2067278 w 6847886"/>
              <a:gd name="connsiteY109" fmla="*/ 0 h 2916898"/>
              <a:gd name="connsiteX110" fmla="*/ 2043774 w 6847886"/>
              <a:gd name="connsiteY110" fmla="*/ 15249 h 2916898"/>
              <a:gd name="connsiteX111" fmla="*/ 887797 w 6847886"/>
              <a:gd name="connsiteY111" fmla="*/ 1283225 h 2916898"/>
              <a:gd name="connsiteX112" fmla="*/ 1029504 w 6847886"/>
              <a:gd name="connsiteY112" fmla="*/ 1708749 h 2916898"/>
              <a:gd name="connsiteX113" fmla="*/ 1462357 w 6847886"/>
              <a:gd name="connsiteY113" fmla="*/ 1738886 h 2916898"/>
              <a:gd name="connsiteX114" fmla="*/ 1626715 w 6847886"/>
              <a:gd name="connsiteY114" fmla="*/ 1645861 h 2916898"/>
              <a:gd name="connsiteX115" fmla="*/ 2409903 w 6847886"/>
              <a:gd name="connsiteY115" fmla="*/ 274702 h 2916898"/>
              <a:gd name="connsiteX116" fmla="*/ 2552029 w 6847886"/>
              <a:gd name="connsiteY116" fmla="*/ 261265 h 2916898"/>
              <a:gd name="connsiteX117" fmla="*/ 2627861 w 6847886"/>
              <a:gd name="connsiteY117" fmla="*/ 365603 h 2916898"/>
              <a:gd name="connsiteX118" fmla="*/ 1676506 w 6847886"/>
              <a:gd name="connsiteY118" fmla="*/ 1676488 h 2916898"/>
              <a:gd name="connsiteX119" fmla="*/ 1936468 w 6847886"/>
              <a:gd name="connsiteY119" fmla="*/ 2290041 h 2916898"/>
              <a:gd name="connsiteX120" fmla="*/ 2246029 w 6847886"/>
              <a:gd name="connsiteY120" fmla="*/ 2281910 h 2916898"/>
              <a:gd name="connsiteX121" fmla="*/ 3151826 w 6847886"/>
              <a:gd name="connsiteY121" fmla="*/ 518458 h 2916898"/>
              <a:gd name="connsiteX122" fmla="*/ 3183338 w 6847886"/>
              <a:gd name="connsiteY122" fmla="*/ 498169 h 2916898"/>
              <a:gd name="connsiteX123" fmla="*/ 3203913 w 6847886"/>
              <a:gd name="connsiteY123" fmla="*/ 529605 h 2916898"/>
              <a:gd name="connsiteX124" fmla="*/ 3241459 w 6847886"/>
              <a:gd name="connsiteY124" fmla="*/ 2769549 h 2916898"/>
              <a:gd name="connsiteX125" fmla="*/ 3473285 w 6847886"/>
              <a:gd name="connsiteY125" fmla="*/ 2862028 h 2916898"/>
              <a:gd name="connsiteX126" fmla="*/ 3586912 w 6847886"/>
              <a:gd name="connsiteY126" fmla="*/ 2832944 h 2916898"/>
              <a:gd name="connsiteX127" fmla="*/ 3952665 w 6847886"/>
              <a:gd name="connsiteY127" fmla="*/ 2051015 h 2916898"/>
              <a:gd name="connsiteX128" fmla="*/ 3547400 w 6847886"/>
              <a:gd name="connsiteY128" fmla="*/ 633395 h 2916898"/>
              <a:gd name="connsiteX129" fmla="*/ 3652629 w 6847886"/>
              <a:gd name="connsiteY129" fmla="*/ 523873 h 2916898"/>
              <a:gd name="connsiteX130" fmla="*/ 3767307 w 6847886"/>
              <a:gd name="connsiteY130" fmla="*/ 563435 h 2916898"/>
              <a:gd name="connsiteX131" fmla="*/ 4007167 w 6847886"/>
              <a:gd name="connsiteY131" fmla="*/ 2039336 h 2916898"/>
              <a:gd name="connsiteX132" fmla="*/ 4670319 w 6847886"/>
              <a:gd name="connsiteY132" fmla="*/ 2511229 h 2916898"/>
              <a:gd name="connsiteX133" fmla="*/ 4683260 w 6847886"/>
              <a:gd name="connsiteY133" fmla="*/ 2505002 h 2916898"/>
              <a:gd name="connsiteX134" fmla="*/ 4831884 w 6847886"/>
              <a:gd name="connsiteY134" fmla="*/ 2311841 h 2916898"/>
              <a:gd name="connsiteX135" fmla="*/ 4137211 w 6847886"/>
              <a:gd name="connsiteY135" fmla="*/ 276646 h 2916898"/>
              <a:gd name="connsiteX136" fmla="*/ 4145177 w 6847886"/>
              <a:gd name="connsiteY136" fmla="*/ 240757 h 2916898"/>
              <a:gd name="connsiteX137" fmla="*/ 4181237 w 6847886"/>
              <a:gd name="connsiteY137" fmla="*/ 247032 h 2916898"/>
              <a:gd name="connsiteX138" fmla="*/ 5970670 w 6847886"/>
              <a:gd name="connsiteY138" fmla="*/ 1515248 h 2916898"/>
              <a:gd name="connsiteX139" fmla="*/ 6124308 w 6847886"/>
              <a:gd name="connsiteY139" fmla="*/ 1392218 h 2916898"/>
              <a:gd name="connsiteX140" fmla="*/ 5778662 w 6847886"/>
              <a:gd name="connsiteY140" fmla="*/ 472434 h 2916898"/>
              <a:gd name="connsiteX141" fmla="*/ 4589089 w 6847886"/>
              <a:gd name="connsiteY141" fmla="*/ 24599 h 2916898"/>
              <a:gd name="connsiteX142" fmla="*/ 4572165 w 6847886"/>
              <a:gd name="connsiteY142" fmla="*/ 0 h 2916898"/>
              <a:gd name="connsiteX143" fmla="*/ 4638880 w 6847886"/>
              <a:gd name="connsiteY143" fmla="*/ 0 h 2916898"/>
              <a:gd name="connsiteX144" fmla="*/ 4658364 w 6847886"/>
              <a:gd name="connsiteY144" fmla="*/ 19848 h 2916898"/>
              <a:gd name="connsiteX145" fmla="*/ 5700166 w 6847886"/>
              <a:gd name="connsiteY145" fmla="*/ 405517 h 2916898"/>
              <a:gd name="connsiteX146" fmla="*/ 5060909 w 6847886"/>
              <a:gd name="connsiteY146" fmla="*/ 2266 h 2916898"/>
              <a:gd name="connsiteX147" fmla="*/ 5055430 w 6847886"/>
              <a:gd name="connsiteY147" fmla="*/ 0 h 2916898"/>
              <a:gd name="connsiteX148" fmla="*/ 5173721 w 6847886"/>
              <a:gd name="connsiteY148" fmla="*/ 0 h 2916898"/>
              <a:gd name="connsiteX149" fmla="*/ 5286452 w 6847886"/>
              <a:gd name="connsiteY149" fmla="*/ 58909 h 2916898"/>
              <a:gd name="connsiteX150" fmla="*/ 5801460 w 6847886"/>
              <a:gd name="connsiteY150" fmla="*/ 422213 h 2916898"/>
              <a:gd name="connsiteX151" fmla="*/ 6581251 w 6847886"/>
              <a:gd name="connsiteY151" fmla="*/ 375502 h 2916898"/>
              <a:gd name="connsiteX152" fmla="*/ 6791726 w 6847886"/>
              <a:gd name="connsiteY152" fmla="*/ 103129 h 2916898"/>
              <a:gd name="connsiteX153" fmla="*/ 6791911 w 6847886"/>
              <a:gd name="connsiteY153" fmla="*/ 30376 h 2916898"/>
              <a:gd name="connsiteX154" fmla="*/ 6785197 w 6847886"/>
              <a:gd name="connsiteY154" fmla="*/ 0 h 2916898"/>
              <a:gd name="connsiteX155" fmla="*/ 6840296 w 6847886"/>
              <a:gd name="connsiteY155" fmla="*/ 0 h 2916898"/>
              <a:gd name="connsiteX156" fmla="*/ 6845699 w 6847886"/>
              <a:gd name="connsiteY156" fmla="*/ 24521 h 2916898"/>
              <a:gd name="connsiteX157" fmla="*/ 6845635 w 6847886"/>
              <a:gd name="connsiteY157" fmla="*/ 108178 h 2916898"/>
              <a:gd name="connsiteX158" fmla="*/ 6604180 w 6847886"/>
              <a:gd name="connsiteY158" fmla="*/ 423641 h 2916898"/>
              <a:gd name="connsiteX159" fmla="*/ 5871556 w 6847886"/>
              <a:gd name="connsiteY159" fmla="*/ 484400 h 2916898"/>
              <a:gd name="connsiteX160" fmla="*/ 6209239 w 6847886"/>
              <a:gd name="connsiteY160" fmla="*/ 925922 h 2916898"/>
              <a:gd name="connsiteX161" fmla="*/ 6166254 w 6847886"/>
              <a:gd name="connsiteY161" fmla="*/ 1425105 h 2916898"/>
              <a:gd name="connsiteX162" fmla="*/ 5993475 w 6847886"/>
              <a:gd name="connsiteY162" fmla="*/ 1563114 h 2916898"/>
              <a:gd name="connsiteX163" fmla="*/ 4341115 w 6847886"/>
              <a:gd name="connsiteY163" fmla="*/ 529976 h 2916898"/>
              <a:gd name="connsiteX164" fmla="*/ 4883877 w 6847886"/>
              <a:gd name="connsiteY164" fmla="*/ 2325665 h 2916898"/>
              <a:gd name="connsiteX165" fmla="*/ 4708514 w 6847886"/>
              <a:gd name="connsiteY165" fmla="*/ 2551751 h 2916898"/>
              <a:gd name="connsiteX166" fmla="*/ 4692705 w 6847886"/>
              <a:gd name="connsiteY166" fmla="*/ 2559615 h 2916898"/>
              <a:gd name="connsiteX167" fmla="*/ 3997076 w 6847886"/>
              <a:gd name="connsiteY167" fmla="*/ 2123922 h 2916898"/>
              <a:gd name="connsiteX168" fmla="*/ 3608877 w 6847886"/>
              <a:gd name="connsiteY168" fmla="*/ 2881850 h 2916898"/>
              <a:gd name="connsiteX169" fmla="*/ 3477679 w 6847886"/>
              <a:gd name="connsiteY169" fmla="*/ 2915653 h 2916898"/>
              <a:gd name="connsiteX170" fmla="*/ 3202025 w 6847886"/>
              <a:gd name="connsiteY170" fmla="*/ 2805629 h 2916898"/>
              <a:gd name="connsiteX171" fmla="*/ 3072308 w 6847886"/>
              <a:gd name="connsiteY171" fmla="*/ 1009607 h 2916898"/>
              <a:gd name="connsiteX172" fmla="*/ 2268515 w 6847886"/>
              <a:gd name="connsiteY172" fmla="*/ 2331237 h 2916898"/>
              <a:gd name="connsiteX173" fmla="*/ 1917681 w 6847886"/>
              <a:gd name="connsiteY173" fmla="*/ 2340408 h 2916898"/>
              <a:gd name="connsiteX174" fmla="*/ 1619173 w 6847886"/>
              <a:gd name="connsiteY174" fmla="*/ 1715131 h 2916898"/>
              <a:gd name="connsiteX175" fmla="*/ 1484843 w 6847886"/>
              <a:gd name="connsiteY175" fmla="*/ 1788215 h 2916898"/>
              <a:gd name="connsiteX176" fmla="*/ 991235 w 6847886"/>
              <a:gd name="connsiteY176" fmla="*/ 1745944 h 2916898"/>
              <a:gd name="connsiteX177" fmla="*/ 835567 w 6847886"/>
              <a:gd name="connsiteY177" fmla="*/ 1276093 h 2916898"/>
              <a:gd name="connsiteX178" fmla="*/ 1796185 w 6847886"/>
              <a:gd name="connsiteY178" fmla="*/ 123261 h 2916898"/>
              <a:gd name="connsiteX179" fmla="*/ 1617823 w 6847886"/>
              <a:gd name="connsiteY179" fmla="*/ 207200 h 2916898"/>
              <a:gd name="connsiteX180" fmla="*/ 212633 w 6847886"/>
              <a:gd name="connsiteY180" fmla="*/ 511675 h 2916898"/>
              <a:gd name="connsiteX181" fmla="*/ 23262 w 6847886"/>
              <a:gd name="connsiteY181" fmla="*/ 320516 h 2916898"/>
              <a:gd name="connsiteX182" fmla="*/ 46186 w 6847886"/>
              <a:gd name="connsiteY182" fmla="*/ 19170 h 291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6847886" h="2916898">
                <a:moveTo>
                  <a:pt x="3361525" y="585472"/>
                </a:moveTo>
                <a:cubicBezTo>
                  <a:pt x="3376109" y="585736"/>
                  <a:pt x="3387865" y="597823"/>
                  <a:pt x="3387616" y="612420"/>
                </a:cubicBezTo>
                <a:lnTo>
                  <a:pt x="3385251" y="807703"/>
                </a:lnTo>
                <a:cubicBezTo>
                  <a:pt x="3385269" y="818558"/>
                  <a:pt x="3378795" y="827433"/>
                  <a:pt x="3369814" y="831527"/>
                </a:cubicBezTo>
                <a:cubicBezTo>
                  <a:pt x="3366275" y="833140"/>
                  <a:pt x="3362365" y="833935"/>
                  <a:pt x="3358354" y="833789"/>
                </a:cubicBezTo>
                <a:cubicBezTo>
                  <a:pt x="3343770" y="833525"/>
                  <a:pt x="3332014" y="821438"/>
                  <a:pt x="3332263" y="806841"/>
                </a:cubicBezTo>
                <a:lnTo>
                  <a:pt x="3334628" y="611558"/>
                </a:lnTo>
                <a:cubicBezTo>
                  <a:pt x="3334877" y="596962"/>
                  <a:pt x="3346942" y="585208"/>
                  <a:pt x="3361525" y="585472"/>
                </a:cubicBezTo>
                <a:close/>
                <a:moveTo>
                  <a:pt x="3662147" y="576480"/>
                </a:moveTo>
                <a:cubicBezTo>
                  <a:pt x="3657023" y="577499"/>
                  <a:pt x="3651876" y="579188"/>
                  <a:pt x="3647249" y="581297"/>
                </a:cubicBezTo>
                <a:cubicBezTo>
                  <a:pt x="3625476" y="591222"/>
                  <a:pt x="3608997" y="614204"/>
                  <a:pt x="3597837" y="649574"/>
                </a:cubicBezTo>
                <a:cubicBezTo>
                  <a:pt x="3527432" y="875873"/>
                  <a:pt x="3701309" y="1493117"/>
                  <a:pt x="3960863" y="1959391"/>
                </a:cubicBezTo>
                <a:cubicBezTo>
                  <a:pt x="4003543" y="1408340"/>
                  <a:pt x="3895743" y="755050"/>
                  <a:pt x="3730699" y="602834"/>
                </a:cubicBezTo>
                <a:cubicBezTo>
                  <a:pt x="3706970" y="581064"/>
                  <a:pt x="3684646" y="572477"/>
                  <a:pt x="3662147" y="576480"/>
                </a:cubicBezTo>
                <a:close/>
                <a:moveTo>
                  <a:pt x="2923994" y="430412"/>
                </a:moveTo>
                <a:cubicBezTo>
                  <a:pt x="2938039" y="434543"/>
                  <a:pt x="2946356" y="449184"/>
                  <a:pt x="2942368" y="463510"/>
                </a:cubicBezTo>
                <a:lnTo>
                  <a:pt x="2891519" y="640407"/>
                </a:lnTo>
                <a:cubicBezTo>
                  <a:pt x="2889377" y="647967"/>
                  <a:pt x="2883940" y="654067"/>
                  <a:pt x="2877135" y="657168"/>
                </a:cubicBezTo>
                <a:cubicBezTo>
                  <a:pt x="2871420" y="659774"/>
                  <a:pt x="2865108" y="660348"/>
                  <a:pt x="2858741" y="658642"/>
                </a:cubicBezTo>
                <a:cubicBezTo>
                  <a:pt x="2844696" y="654510"/>
                  <a:pt x="2836379" y="639869"/>
                  <a:pt x="2840366" y="625543"/>
                </a:cubicBezTo>
                <a:lnTo>
                  <a:pt x="2891216" y="448645"/>
                </a:lnTo>
                <a:cubicBezTo>
                  <a:pt x="2895328" y="434592"/>
                  <a:pt x="2909948" y="426281"/>
                  <a:pt x="2923994" y="430412"/>
                </a:cubicBezTo>
                <a:close/>
                <a:moveTo>
                  <a:pt x="3959465" y="338949"/>
                </a:moveTo>
                <a:cubicBezTo>
                  <a:pt x="3965857" y="341343"/>
                  <a:pt x="3971343" y="346166"/>
                  <a:pt x="3974386" y="352843"/>
                </a:cubicBezTo>
                <a:lnTo>
                  <a:pt x="4053895" y="527264"/>
                </a:lnTo>
                <a:cubicBezTo>
                  <a:pt x="4059982" y="540617"/>
                  <a:pt x="4054065" y="556481"/>
                  <a:pt x="4040728" y="562561"/>
                </a:cubicBezTo>
                <a:cubicBezTo>
                  <a:pt x="4027393" y="568640"/>
                  <a:pt x="4011537" y="562700"/>
                  <a:pt x="4005450" y="549347"/>
                </a:cubicBezTo>
                <a:lnTo>
                  <a:pt x="3925941" y="374926"/>
                </a:lnTo>
                <a:cubicBezTo>
                  <a:pt x="3919854" y="361573"/>
                  <a:pt x="3925771" y="345709"/>
                  <a:pt x="3939107" y="339630"/>
                </a:cubicBezTo>
                <a:cubicBezTo>
                  <a:pt x="3945775" y="336590"/>
                  <a:pt x="3953073" y="336555"/>
                  <a:pt x="3959465" y="338949"/>
                </a:cubicBezTo>
                <a:close/>
                <a:moveTo>
                  <a:pt x="2487516" y="307500"/>
                </a:moveTo>
                <a:cubicBezTo>
                  <a:pt x="2470626" y="309480"/>
                  <a:pt x="2452121" y="315036"/>
                  <a:pt x="2432117" y="324154"/>
                </a:cubicBezTo>
                <a:cubicBezTo>
                  <a:pt x="2179821" y="439162"/>
                  <a:pt x="1780589" y="1077696"/>
                  <a:pt x="1687361" y="1604391"/>
                </a:cubicBezTo>
                <a:cubicBezTo>
                  <a:pt x="2147683" y="1267170"/>
                  <a:pt x="2602136" y="600500"/>
                  <a:pt x="2574713" y="373043"/>
                </a:cubicBezTo>
                <a:cubicBezTo>
                  <a:pt x="2569520" y="330644"/>
                  <a:pt x="2548677" y="318092"/>
                  <a:pt x="2533218" y="312302"/>
                </a:cubicBezTo>
                <a:cubicBezTo>
                  <a:pt x="2519678" y="307117"/>
                  <a:pt x="2504405" y="305521"/>
                  <a:pt x="2487516" y="307500"/>
                </a:cubicBezTo>
                <a:close/>
                <a:moveTo>
                  <a:pt x="2294339" y="106637"/>
                </a:moveTo>
                <a:cubicBezTo>
                  <a:pt x="2301121" y="107454"/>
                  <a:pt x="2307595" y="110839"/>
                  <a:pt x="2312147" y="116499"/>
                </a:cubicBezTo>
                <a:cubicBezTo>
                  <a:pt x="2321376" y="128092"/>
                  <a:pt x="2319174" y="144896"/>
                  <a:pt x="2307873" y="153997"/>
                </a:cubicBezTo>
                <a:lnTo>
                  <a:pt x="2186676" y="249402"/>
                </a:lnTo>
                <a:cubicBezTo>
                  <a:pt x="2184872" y="251212"/>
                  <a:pt x="2182966" y="252081"/>
                  <a:pt x="2181062" y="252949"/>
                </a:cubicBezTo>
                <a:cubicBezTo>
                  <a:pt x="2170175" y="257912"/>
                  <a:pt x="2157022" y="255020"/>
                  <a:pt x="2149207" y="245087"/>
                </a:cubicBezTo>
                <a:cubicBezTo>
                  <a:pt x="2139978" y="233493"/>
                  <a:pt x="2142180" y="216690"/>
                  <a:pt x="2153481" y="207589"/>
                </a:cubicBezTo>
                <a:lnTo>
                  <a:pt x="2274679" y="112183"/>
                </a:lnTo>
                <a:cubicBezTo>
                  <a:pt x="2280466" y="107571"/>
                  <a:pt x="2287556" y="105820"/>
                  <a:pt x="2294339" y="106637"/>
                </a:cubicBezTo>
                <a:close/>
                <a:moveTo>
                  <a:pt x="4330367" y="83553"/>
                </a:moveTo>
                <a:cubicBezTo>
                  <a:pt x="4337056" y="82273"/>
                  <a:pt x="4344208" y="83539"/>
                  <a:pt x="4350219" y="87711"/>
                </a:cubicBezTo>
                <a:lnTo>
                  <a:pt x="4488257" y="182126"/>
                </a:lnTo>
                <a:cubicBezTo>
                  <a:pt x="4500278" y="190471"/>
                  <a:pt x="4503573" y="207073"/>
                  <a:pt x="4495247" y="219097"/>
                </a:cubicBezTo>
                <a:cubicBezTo>
                  <a:pt x="4492556" y="223287"/>
                  <a:pt x="4488698" y="226362"/>
                  <a:pt x="4484343" y="228347"/>
                </a:cubicBezTo>
                <a:cubicBezTo>
                  <a:pt x="4476178" y="232069"/>
                  <a:pt x="4466150" y="231702"/>
                  <a:pt x="4458317" y="226057"/>
                </a:cubicBezTo>
                <a:lnTo>
                  <a:pt x="4320279" y="131642"/>
                </a:lnTo>
                <a:cubicBezTo>
                  <a:pt x="4308257" y="123297"/>
                  <a:pt x="4304962" y="106695"/>
                  <a:pt x="4313288" y="94671"/>
                </a:cubicBezTo>
                <a:cubicBezTo>
                  <a:pt x="4317450" y="88659"/>
                  <a:pt x="4323677" y="84833"/>
                  <a:pt x="4330367" y="83553"/>
                </a:cubicBezTo>
                <a:close/>
                <a:moveTo>
                  <a:pt x="2416155" y="0"/>
                </a:moveTo>
                <a:lnTo>
                  <a:pt x="2473854" y="0"/>
                </a:lnTo>
                <a:lnTo>
                  <a:pt x="2490513" y="32571"/>
                </a:lnTo>
                <a:cubicBezTo>
                  <a:pt x="2500400" y="46507"/>
                  <a:pt x="2512614" y="59599"/>
                  <a:pt x="2527142" y="71821"/>
                </a:cubicBezTo>
                <a:cubicBezTo>
                  <a:pt x="2622571" y="152085"/>
                  <a:pt x="2731677" y="114527"/>
                  <a:pt x="2806281" y="68342"/>
                </a:cubicBezTo>
                <a:cubicBezTo>
                  <a:pt x="2823249" y="57972"/>
                  <a:pt x="2839869" y="46118"/>
                  <a:pt x="2855696" y="33965"/>
                </a:cubicBezTo>
                <a:lnTo>
                  <a:pt x="2857314" y="0"/>
                </a:lnTo>
                <a:lnTo>
                  <a:pt x="2966800" y="0"/>
                </a:lnTo>
                <a:lnTo>
                  <a:pt x="2910156" y="57527"/>
                </a:lnTo>
                <a:cubicBezTo>
                  <a:pt x="2919564" y="166140"/>
                  <a:pt x="2964974" y="259989"/>
                  <a:pt x="3051732" y="275082"/>
                </a:cubicBezTo>
                <a:cubicBezTo>
                  <a:pt x="3126775" y="288272"/>
                  <a:pt x="3180021" y="232731"/>
                  <a:pt x="3211611" y="183768"/>
                </a:cubicBezTo>
                <a:cubicBezTo>
                  <a:pt x="3215019" y="178265"/>
                  <a:pt x="3218699" y="172637"/>
                  <a:pt x="3221983" y="166861"/>
                </a:cubicBezTo>
                <a:cubicBezTo>
                  <a:pt x="3209006" y="137310"/>
                  <a:pt x="3197816" y="107128"/>
                  <a:pt x="3188646" y="77344"/>
                </a:cubicBezTo>
                <a:lnTo>
                  <a:pt x="3169810" y="0"/>
                </a:lnTo>
                <a:lnTo>
                  <a:pt x="3226232" y="0"/>
                </a:lnTo>
                <a:lnTo>
                  <a:pt x="3252729" y="100181"/>
                </a:lnTo>
                <a:cubicBezTo>
                  <a:pt x="3262165" y="74730"/>
                  <a:pt x="3269631" y="48471"/>
                  <a:pt x="3275077" y="22741"/>
                </a:cubicBezTo>
                <a:lnTo>
                  <a:pt x="3278212" y="0"/>
                </a:lnTo>
                <a:lnTo>
                  <a:pt x="3331754" y="0"/>
                </a:lnTo>
                <a:lnTo>
                  <a:pt x="3318734" y="69994"/>
                </a:lnTo>
                <a:cubicBezTo>
                  <a:pt x="3309334" y="103796"/>
                  <a:pt x="3296872" y="137167"/>
                  <a:pt x="3281656" y="167967"/>
                </a:cubicBezTo>
                <a:cubicBezTo>
                  <a:pt x="3312088" y="231119"/>
                  <a:pt x="3350731" y="289211"/>
                  <a:pt x="3394049" y="328713"/>
                </a:cubicBezTo>
                <a:cubicBezTo>
                  <a:pt x="3448922" y="378420"/>
                  <a:pt x="3503814" y="393555"/>
                  <a:pt x="3557164" y="372857"/>
                </a:cubicBezTo>
                <a:cubicBezTo>
                  <a:pt x="3603857" y="354863"/>
                  <a:pt x="3633843" y="324737"/>
                  <a:pt x="3649175" y="281211"/>
                </a:cubicBezTo>
                <a:cubicBezTo>
                  <a:pt x="3672394" y="215327"/>
                  <a:pt x="3658783" y="129942"/>
                  <a:pt x="3635211" y="53172"/>
                </a:cubicBezTo>
                <a:lnTo>
                  <a:pt x="3616894" y="0"/>
                </a:lnTo>
                <a:lnTo>
                  <a:pt x="3710093" y="0"/>
                </a:lnTo>
                <a:lnTo>
                  <a:pt x="3717166" y="9683"/>
                </a:lnTo>
                <a:cubicBezTo>
                  <a:pt x="3770338" y="74318"/>
                  <a:pt x="3835770" y="134928"/>
                  <a:pt x="3901442" y="148112"/>
                </a:cubicBezTo>
                <a:cubicBezTo>
                  <a:pt x="3938668" y="155501"/>
                  <a:pt x="3972327" y="146411"/>
                  <a:pt x="4004324" y="119976"/>
                </a:cubicBezTo>
                <a:cubicBezTo>
                  <a:pt x="4037916" y="91991"/>
                  <a:pt x="4051952" y="54816"/>
                  <a:pt x="4054930" y="16099"/>
                </a:cubicBezTo>
                <a:lnTo>
                  <a:pt x="4054166" y="0"/>
                </a:lnTo>
                <a:lnTo>
                  <a:pt x="4106756" y="0"/>
                </a:lnTo>
                <a:lnTo>
                  <a:pt x="4103720" y="49938"/>
                </a:lnTo>
                <a:cubicBezTo>
                  <a:pt x="4094460" y="94523"/>
                  <a:pt x="4072582" y="131981"/>
                  <a:pt x="4038507" y="160352"/>
                </a:cubicBezTo>
                <a:cubicBezTo>
                  <a:pt x="3994097" y="197053"/>
                  <a:pt x="3944623" y="210389"/>
                  <a:pt x="3891446" y="199739"/>
                </a:cubicBezTo>
                <a:cubicBezTo>
                  <a:pt x="3819521" y="185456"/>
                  <a:pt x="3750745" y="127605"/>
                  <a:pt x="3694240" y="63500"/>
                </a:cubicBezTo>
                <a:cubicBezTo>
                  <a:pt x="3715286" y="142122"/>
                  <a:pt x="3724707" y="227688"/>
                  <a:pt x="3699984" y="298207"/>
                </a:cubicBezTo>
                <a:cubicBezTo>
                  <a:pt x="3680783" y="352713"/>
                  <a:pt x="3644028" y="392509"/>
                  <a:pt x="3590685" y="416826"/>
                </a:cubicBezTo>
                <a:cubicBezTo>
                  <a:pt x="3586058" y="418935"/>
                  <a:pt x="3581431" y="421044"/>
                  <a:pt x="3576555" y="422608"/>
                </a:cubicBezTo>
                <a:cubicBezTo>
                  <a:pt x="3503929" y="450777"/>
                  <a:pt x="3428283" y="431936"/>
                  <a:pt x="3358235" y="368410"/>
                </a:cubicBezTo>
                <a:cubicBezTo>
                  <a:pt x="3316727" y="330715"/>
                  <a:pt x="3279852" y="279388"/>
                  <a:pt x="3249581" y="223076"/>
                </a:cubicBezTo>
                <a:cubicBezTo>
                  <a:pt x="3193702" y="303847"/>
                  <a:pt x="3120496" y="340839"/>
                  <a:pt x="3043050" y="327426"/>
                </a:cubicBezTo>
                <a:cubicBezTo>
                  <a:pt x="2935265" y="308752"/>
                  <a:pt x="2878756" y="210747"/>
                  <a:pt x="2861267" y="95941"/>
                </a:cubicBezTo>
                <a:cubicBezTo>
                  <a:pt x="2852339" y="102316"/>
                  <a:pt x="2843161" y="108144"/>
                  <a:pt x="2833985" y="113974"/>
                </a:cubicBezTo>
                <a:cubicBezTo>
                  <a:pt x="2707115" y="191886"/>
                  <a:pt x="2585963" y="191484"/>
                  <a:pt x="2492493" y="112631"/>
                </a:cubicBezTo>
                <a:cubicBezTo>
                  <a:pt x="2455837" y="81613"/>
                  <a:pt x="2430574" y="45483"/>
                  <a:pt x="2417102" y="5294"/>
                </a:cubicBezTo>
                <a:close/>
                <a:moveTo>
                  <a:pt x="58065" y="0"/>
                </a:moveTo>
                <a:lnTo>
                  <a:pt x="119705" y="0"/>
                </a:lnTo>
                <a:lnTo>
                  <a:pt x="86186" y="57318"/>
                </a:lnTo>
                <a:cubicBezTo>
                  <a:pt x="50159" y="134396"/>
                  <a:pt x="39929" y="216639"/>
                  <a:pt x="72282" y="301133"/>
                </a:cubicBezTo>
                <a:cubicBezTo>
                  <a:pt x="101321" y="377098"/>
                  <a:pt x="153550" y="429656"/>
                  <a:pt x="232065" y="462001"/>
                </a:cubicBezTo>
                <a:cubicBezTo>
                  <a:pt x="535324" y="586433"/>
                  <a:pt x="1140678" y="365455"/>
                  <a:pt x="1595189" y="158268"/>
                </a:cubicBezTo>
                <a:cubicBezTo>
                  <a:pt x="1681737" y="118816"/>
                  <a:pt x="1763491" y="79574"/>
                  <a:pt x="1837916" y="42629"/>
                </a:cubicBezTo>
                <a:lnTo>
                  <a:pt x="1922339" y="0"/>
                </a:lnTo>
                <a:lnTo>
                  <a:pt x="2067278" y="0"/>
                </a:lnTo>
                <a:lnTo>
                  <a:pt x="2043774" y="15249"/>
                </a:lnTo>
                <a:cubicBezTo>
                  <a:pt x="1670440" y="262008"/>
                  <a:pt x="959144" y="791275"/>
                  <a:pt x="887797" y="1283225"/>
                </a:cubicBezTo>
                <a:cubicBezTo>
                  <a:pt x="864923" y="1441446"/>
                  <a:pt x="912466" y="1584683"/>
                  <a:pt x="1029504" y="1708749"/>
                </a:cubicBezTo>
                <a:cubicBezTo>
                  <a:pt x="1128985" y="1814487"/>
                  <a:pt x="1274565" y="1824490"/>
                  <a:pt x="1462357" y="1738886"/>
                </a:cubicBezTo>
                <a:cubicBezTo>
                  <a:pt x="1514612" y="1715066"/>
                  <a:pt x="1569678" y="1683711"/>
                  <a:pt x="1626715" y="1645861"/>
                </a:cubicBezTo>
                <a:cubicBezTo>
                  <a:pt x="1705852" y="1086091"/>
                  <a:pt x="2132568" y="401124"/>
                  <a:pt x="2409903" y="274702"/>
                </a:cubicBezTo>
                <a:cubicBezTo>
                  <a:pt x="2463247" y="250386"/>
                  <a:pt x="2510804" y="245824"/>
                  <a:pt x="2552029" y="261265"/>
                </a:cubicBezTo>
                <a:cubicBezTo>
                  <a:pt x="2582155" y="272548"/>
                  <a:pt x="2619882" y="299786"/>
                  <a:pt x="2627861" y="365603"/>
                </a:cubicBezTo>
                <a:cubicBezTo>
                  <a:pt x="2660855" y="639896"/>
                  <a:pt x="2138567" y="1358224"/>
                  <a:pt x="1676506" y="1676488"/>
                </a:cubicBezTo>
                <a:cubicBezTo>
                  <a:pt x="1648711" y="1901797"/>
                  <a:pt x="1672759" y="2186750"/>
                  <a:pt x="1936468" y="2290041"/>
                </a:cubicBezTo>
                <a:cubicBezTo>
                  <a:pt x="2042110" y="2331416"/>
                  <a:pt x="2143151" y="2328806"/>
                  <a:pt x="2246029" y="2281910"/>
                </a:cubicBezTo>
                <a:cubicBezTo>
                  <a:pt x="2809826" y="2024576"/>
                  <a:pt x="3148483" y="533478"/>
                  <a:pt x="3151826" y="518458"/>
                </a:cubicBezTo>
                <a:cubicBezTo>
                  <a:pt x="3154873" y="504232"/>
                  <a:pt x="3169121" y="495104"/>
                  <a:pt x="3183338" y="498169"/>
                </a:cubicBezTo>
                <a:cubicBezTo>
                  <a:pt x="3197554" y="501233"/>
                  <a:pt x="3206837" y="515106"/>
                  <a:pt x="3203913" y="529605"/>
                </a:cubicBezTo>
                <a:cubicBezTo>
                  <a:pt x="3200327" y="547699"/>
                  <a:pt x="2851067" y="2330660"/>
                  <a:pt x="3241459" y="2769549"/>
                </a:cubicBezTo>
                <a:cubicBezTo>
                  <a:pt x="3303520" y="2839349"/>
                  <a:pt x="3379432" y="2869590"/>
                  <a:pt x="3473285" y="2862028"/>
                </a:cubicBezTo>
                <a:cubicBezTo>
                  <a:pt x="3513168" y="2858660"/>
                  <a:pt x="3551531" y="2849072"/>
                  <a:pt x="3586912" y="2832944"/>
                </a:cubicBezTo>
                <a:cubicBezTo>
                  <a:pt x="3776337" y="2746595"/>
                  <a:pt x="3906134" y="2468865"/>
                  <a:pt x="3952665" y="2051015"/>
                </a:cubicBezTo>
                <a:cubicBezTo>
                  <a:pt x="3661724" y="1559878"/>
                  <a:pt x="3468692" y="886191"/>
                  <a:pt x="3547400" y="633395"/>
                </a:cubicBezTo>
                <a:cubicBezTo>
                  <a:pt x="3566886" y="570859"/>
                  <a:pt x="3603026" y="533319"/>
                  <a:pt x="3652629" y="523873"/>
                </a:cubicBezTo>
                <a:cubicBezTo>
                  <a:pt x="3692258" y="516342"/>
                  <a:pt x="3730881" y="529678"/>
                  <a:pt x="3767307" y="563435"/>
                </a:cubicBezTo>
                <a:cubicBezTo>
                  <a:pt x="3952808" y="735292"/>
                  <a:pt x="4068728" y="1450383"/>
                  <a:pt x="4007167" y="2039336"/>
                </a:cubicBezTo>
                <a:cubicBezTo>
                  <a:pt x="4145743" y="2269779"/>
                  <a:pt x="4412309" y="2628842"/>
                  <a:pt x="4670319" y="2511229"/>
                </a:cubicBezTo>
                <a:cubicBezTo>
                  <a:pt x="4674674" y="2509244"/>
                  <a:pt x="4679029" y="2507259"/>
                  <a:pt x="4683260" y="2505002"/>
                </a:cubicBezTo>
                <a:cubicBezTo>
                  <a:pt x="4757181" y="2466696"/>
                  <a:pt x="4805882" y="2403351"/>
                  <a:pt x="4831884" y="2311841"/>
                </a:cubicBezTo>
                <a:cubicBezTo>
                  <a:pt x="4997396" y="1728826"/>
                  <a:pt x="4145801" y="291164"/>
                  <a:pt x="4137211" y="276646"/>
                </a:cubicBezTo>
                <a:cubicBezTo>
                  <a:pt x="4130011" y="264457"/>
                  <a:pt x="4133379" y="248769"/>
                  <a:pt x="4145177" y="240757"/>
                </a:cubicBezTo>
                <a:cubicBezTo>
                  <a:pt x="4157098" y="233019"/>
                  <a:pt x="4172800" y="235736"/>
                  <a:pt x="4181237" y="247032"/>
                </a:cubicBezTo>
                <a:cubicBezTo>
                  <a:pt x="4192874" y="262464"/>
                  <a:pt x="5350410" y="1797990"/>
                  <a:pt x="5970670" y="1515248"/>
                </a:cubicBezTo>
                <a:cubicBezTo>
                  <a:pt x="6027552" y="1489318"/>
                  <a:pt x="6079358" y="1447929"/>
                  <a:pt x="6124308" y="1392218"/>
                </a:cubicBezTo>
                <a:cubicBezTo>
                  <a:pt x="6375127" y="1080715"/>
                  <a:pt x="6018575" y="684332"/>
                  <a:pt x="5778662" y="472434"/>
                </a:cubicBezTo>
                <a:cubicBezTo>
                  <a:pt x="5267590" y="397124"/>
                  <a:pt x="4729240" y="191622"/>
                  <a:pt x="4589089" y="24599"/>
                </a:cubicBezTo>
                <a:lnTo>
                  <a:pt x="4572165" y="0"/>
                </a:lnTo>
                <a:lnTo>
                  <a:pt x="4638880" y="0"/>
                </a:lnTo>
                <a:lnTo>
                  <a:pt x="4658364" y="19848"/>
                </a:lnTo>
                <a:cubicBezTo>
                  <a:pt x="4804677" y="151320"/>
                  <a:pt x="5230362" y="323883"/>
                  <a:pt x="5700166" y="405517"/>
                </a:cubicBezTo>
                <a:cubicBezTo>
                  <a:pt x="5491019" y="234071"/>
                  <a:pt x="5258343" y="92853"/>
                  <a:pt x="5060909" y="2266"/>
                </a:cubicBezTo>
                <a:lnTo>
                  <a:pt x="5055430" y="0"/>
                </a:lnTo>
                <a:lnTo>
                  <a:pt x="5173721" y="0"/>
                </a:lnTo>
                <a:lnTo>
                  <a:pt x="5286452" y="58909"/>
                </a:lnTo>
                <a:cubicBezTo>
                  <a:pt x="5461237" y="157945"/>
                  <a:pt x="5642987" y="283871"/>
                  <a:pt x="5801460" y="422213"/>
                </a:cubicBezTo>
                <a:cubicBezTo>
                  <a:pt x="6038839" y="456203"/>
                  <a:pt x="6364065" y="474506"/>
                  <a:pt x="6581251" y="375502"/>
                </a:cubicBezTo>
                <a:cubicBezTo>
                  <a:pt x="6708079" y="317688"/>
                  <a:pt x="6779069" y="226079"/>
                  <a:pt x="6791726" y="103129"/>
                </a:cubicBezTo>
                <a:cubicBezTo>
                  <a:pt x="6794348" y="78234"/>
                  <a:pt x="6794419" y="54008"/>
                  <a:pt x="6791911" y="30376"/>
                </a:cubicBezTo>
                <a:lnTo>
                  <a:pt x="6785197" y="0"/>
                </a:lnTo>
                <a:lnTo>
                  <a:pt x="6840296" y="0"/>
                </a:lnTo>
                <a:lnTo>
                  <a:pt x="6845699" y="24521"/>
                </a:lnTo>
                <a:cubicBezTo>
                  <a:pt x="6848635" y="51841"/>
                  <a:pt x="6848617" y="79745"/>
                  <a:pt x="6845635" y="108178"/>
                </a:cubicBezTo>
                <a:cubicBezTo>
                  <a:pt x="6830659" y="251278"/>
                  <a:pt x="6749517" y="357390"/>
                  <a:pt x="6604180" y="423641"/>
                </a:cubicBezTo>
                <a:cubicBezTo>
                  <a:pt x="6398426" y="517433"/>
                  <a:pt x="6106224" y="511726"/>
                  <a:pt x="5871556" y="484400"/>
                </a:cubicBezTo>
                <a:cubicBezTo>
                  <a:pt x="6031694" y="635231"/>
                  <a:pt x="6147762" y="786733"/>
                  <a:pt x="6209239" y="925922"/>
                </a:cubicBezTo>
                <a:cubicBezTo>
                  <a:pt x="6293503" y="1117266"/>
                  <a:pt x="6278987" y="1285172"/>
                  <a:pt x="6166254" y="1425105"/>
                </a:cubicBezTo>
                <a:cubicBezTo>
                  <a:pt x="6116115" y="1487459"/>
                  <a:pt x="6057978" y="1533711"/>
                  <a:pt x="5993475" y="1563114"/>
                </a:cubicBezTo>
                <a:cubicBezTo>
                  <a:pt x="5492151" y="1791640"/>
                  <a:pt x="4708552" y="966821"/>
                  <a:pt x="4341115" y="529976"/>
                </a:cubicBezTo>
                <a:cubicBezTo>
                  <a:pt x="4584832" y="986023"/>
                  <a:pt x="5011151" y="1877263"/>
                  <a:pt x="4883877" y="2325665"/>
                </a:cubicBezTo>
                <a:cubicBezTo>
                  <a:pt x="4853911" y="2430831"/>
                  <a:pt x="4794855" y="2506796"/>
                  <a:pt x="4708514" y="2551751"/>
                </a:cubicBezTo>
                <a:cubicBezTo>
                  <a:pt x="4702775" y="2555025"/>
                  <a:pt x="4697603" y="2557383"/>
                  <a:pt x="4692705" y="2559615"/>
                </a:cubicBezTo>
                <a:cubicBezTo>
                  <a:pt x="4482868" y="2655269"/>
                  <a:pt x="4237573" y="2500794"/>
                  <a:pt x="3997076" y="2123922"/>
                </a:cubicBezTo>
                <a:cubicBezTo>
                  <a:pt x="3956373" y="2422593"/>
                  <a:pt x="3855185" y="2769572"/>
                  <a:pt x="3608877" y="2881850"/>
                </a:cubicBezTo>
                <a:cubicBezTo>
                  <a:pt x="3567780" y="2900584"/>
                  <a:pt x="3523602" y="2911835"/>
                  <a:pt x="3477679" y="2915653"/>
                </a:cubicBezTo>
                <a:cubicBezTo>
                  <a:pt x="3367584" y="2924364"/>
                  <a:pt x="3274775" y="2887344"/>
                  <a:pt x="3202025" y="2805629"/>
                </a:cubicBezTo>
                <a:cubicBezTo>
                  <a:pt x="2924689" y="2493608"/>
                  <a:pt x="2994531" y="1583898"/>
                  <a:pt x="3072308" y="1009607"/>
                </a:cubicBezTo>
                <a:cubicBezTo>
                  <a:pt x="2922344" y="1482506"/>
                  <a:pt x="2648602" y="2157648"/>
                  <a:pt x="2268515" y="2331237"/>
                </a:cubicBezTo>
                <a:cubicBezTo>
                  <a:pt x="2153662" y="2383593"/>
                  <a:pt x="2035463" y="2386783"/>
                  <a:pt x="1917681" y="2340408"/>
                </a:cubicBezTo>
                <a:cubicBezTo>
                  <a:pt x="1692795" y="2252337"/>
                  <a:pt x="1590244" y="2036742"/>
                  <a:pt x="1619173" y="1715131"/>
                </a:cubicBezTo>
                <a:cubicBezTo>
                  <a:pt x="1573166" y="1744003"/>
                  <a:pt x="1528117" y="1768489"/>
                  <a:pt x="1484843" y="1788215"/>
                </a:cubicBezTo>
                <a:cubicBezTo>
                  <a:pt x="1277183" y="1882876"/>
                  <a:pt x="1106464" y="1868202"/>
                  <a:pt x="991235" y="1745944"/>
                </a:cubicBezTo>
                <a:cubicBezTo>
                  <a:pt x="862589" y="1609394"/>
                  <a:pt x="810343" y="1451514"/>
                  <a:pt x="835567" y="1276093"/>
                </a:cubicBezTo>
                <a:cubicBezTo>
                  <a:pt x="897067" y="851419"/>
                  <a:pt x="1407407" y="406145"/>
                  <a:pt x="1796185" y="123261"/>
                </a:cubicBezTo>
                <a:cubicBezTo>
                  <a:pt x="1739924" y="150553"/>
                  <a:pt x="1679877" y="178913"/>
                  <a:pt x="1617823" y="207200"/>
                </a:cubicBezTo>
                <a:cubicBezTo>
                  <a:pt x="1153786" y="418729"/>
                  <a:pt x="533310" y="643309"/>
                  <a:pt x="212633" y="511675"/>
                </a:cubicBezTo>
                <a:cubicBezTo>
                  <a:pt x="121185" y="474034"/>
                  <a:pt x="57449" y="409934"/>
                  <a:pt x="23262" y="320516"/>
                </a:cubicBezTo>
                <a:cubicBezTo>
                  <a:pt x="-14305" y="222599"/>
                  <a:pt x="-6165" y="121292"/>
                  <a:pt x="46186" y="1917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2988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F8E58A8-697A-72CB-0037-C1803D3FA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66567" y="5628938"/>
            <a:ext cx="4354917" cy="1229062"/>
          </a:xfrm>
          <a:custGeom>
            <a:avLst/>
            <a:gdLst>
              <a:gd name="connsiteX0" fmla="*/ 3556394 w 4354917"/>
              <a:gd name="connsiteY0" fmla="*/ 888625 h 1229062"/>
              <a:gd name="connsiteX1" fmla="*/ 3935786 w 4354917"/>
              <a:gd name="connsiteY1" fmla="*/ 1146611 h 1229062"/>
              <a:gd name="connsiteX2" fmla="*/ 4009059 w 4354917"/>
              <a:gd name="connsiteY2" fmla="*/ 1229062 h 1229062"/>
              <a:gd name="connsiteX3" fmla="*/ 3933583 w 4354917"/>
              <a:gd name="connsiteY3" fmla="*/ 1229062 h 1229062"/>
              <a:gd name="connsiteX4" fmla="*/ 3861119 w 4354917"/>
              <a:gd name="connsiteY4" fmla="*/ 1151481 h 1229062"/>
              <a:gd name="connsiteX5" fmla="*/ 3555442 w 4354917"/>
              <a:gd name="connsiteY5" fmla="*/ 945897 h 1229062"/>
              <a:gd name="connsiteX6" fmla="*/ 3500180 w 4354917"/>
              <a:gd name="connsiteY6" fmla="*/ 980111 h 1229062"/>
              <a:gd name="connsiteX7" fmla="*/ 3494566 w 4354917"/>
              <a:gd name="connsiteY7" fmla="*/ 1002301 h 1229062"/>
              <a:gd name="connsiteX8" fmla="*/ 3500227 w 4354917"/>
              <a:gd name="connsiteY8" fmla="*/ 1028805 h 1229062"/>
              <a:gd name="connsiteX9" fmla="*/ 3709854 w 4354917"/>
              <a:gd name="connsiteY9" fmla="*/ 1218208 h 1229062"/>
              <a:gd name="connsiteX10" fmla="*/ 3729196 w 4354917"/>
              <a:gd name="connsiteY10" fmla="*/ 1229062 h 1229062"/>
              <a:gd name="connsiteX11" fmla="*/ 3623337 w 4354917"/>
              <a:gd name="connsiteY11" fmla="*/ 1229062 h 1229062"/>
              <a:gd name="connsiteX12" fmla="*/ 3621752 w 4354917"/>
              <a:gd name="connsiteY12" fmla="*/ 1228047 h 1229062"/>
              <a:gd name="connsiteX13" fmla="*/ 3446802 w 4354917"/>
              <a:gd name="connsiteY13" fmla="*/ 1049743 h 1229062"/>
              <a:gd name="connsiteX14" fmla="*/ 3449003 w 4354917"/>
              <a:gd name="connsiteY14" fmla="*/ 954106 h 1229062"/>
              <a:gd name="connsiteX15" fmla="*/ 3556394 w 4354917"/>
              <a:gd name="connsiteY15" fmla="*/ 888625 h 1229062"/>
              <a:gd name="connsiteX16" fmla="*/ 2462862 w 4354917"/>
              <a:gd name="connsiteY16" fmla="*/ 181266 h 1229062"/>
              <a:gd name="connsiteX17" fmla="*/ 3752383 w 4354917"/>
              <a:gd name="connsiteY17" fmla="*/ 581830 h 1229062"/>
              <a:gd name="connsiteX18" fmla="*/ 4308368 w 4354917"/>
              <a:gd name="connsiteY18" fmla="*/ 1149693 h 1229062"/>
              <a:gd name="connsiteX19" fmla="*/ 4354917 w 4354917"/>
              <a:gd name="connsiteY19" fmla="*/ 1229062 h 1229062"/>
              <a:gd name="connsiteX20" fmla="*/ 4288139 w 4354917"/>
              <a:gd name="connsiteY20" fmla="*/ 1229062 h 1229062"/>
              <a:gd name="connsiteX21" fmla="*/ 4248207 w 4354917"/>
              <a:gd name="connsiteY21" fmla="*/ 1163265 h 1229062"/>
              <a:gd name="connsiteX22" fmla="*/ 3717753 w 4354917"/>
              <a:gd name="connsiteY22" fmla="*/ 627658 h 1229062"/>
              <a:gd name="connsiteX23" fmla="*/ 2344551 w 4354917"/>
              <a:gd name="connsiteY23" fmla="*/ 242373 h 1229062"/>
              <a:gd name="connsiteX24" fmla="*/ 2727801 w 4354917"/>
              <a:gd name="connsiteY24" fmla="*/ 628585 h 1229062"/>
              <a:gd name="connsiteX25" fmla="*/ 3200935 w 4354917"/>
              <a:gd name="connsiteY25" fmla="*/ 1136319 h 1229062"/>
              <a:gd name="connsiteX26" fmla="*/ 3323792 w 4354917"/>
              <a:gd name="connsiteY26" fmla="*/ 1229062 h 1229062"/>
              <a:gd name="connsiteX27" fmla="*/ 3228320 w 4354917"/>
              <a:gd name="connsiteY27" fmla="*/ 1229062 h 1229062"/>
              <a:gd name="connsiteX28" fmla="*/ 3164091 w 4354917"/>
              <a:gd name="connsiteY28" fmla="*/ 1180561 h 1229062"/>
              <a:gd name="connsiteX29" fmla="*/ 2682001 w 4354917"/>
              <a:gd name="connsiteY29" fmla="*/ 663270 h 1229062"/>
              <a:gd name="connsiteX30" fmla="*/ 2235745 w 4354917"/>
              <a:gd name="connsiteY30" fmla="*/ 248079 h 1229062"/>
              <a:gd name="connsiteX31" fmla="*/ 2219868 w 4354917"/>
              <a:gd name="connsiteY31" fmla="*/ 217991 h 1229062"/>
              <a:gd name="connsiteX32" fmla="*/ 2244064 w 4354917"/>
              <a:gd name="connsiteY32" fmla="*/ 193975 h 1229062"/>
              <a:gd name="connsiteX33" fmla="*/ 2462862 w 4354917"/>
              <a:gd name="connsiteY33" fmla="*/ 181266 h 1229062"/>
              <a:gd name="connsiteX34" fmla="*/ 931554 w 4354917"/>
              <a:gd name="connsiteY34" fmla="*/ 498 h 1229062"/>
              <a:gd name="connsiteX35" fmla="*/ 1486602 w 4354917"/>
              <a:gd name="connsiteY35" fmla="*/ 129681 h 1229062"/>
              <a:gd name="connsiteX36" fmla="*/ 2307210 w 4354917"/>
              <a:gd name="connsiteY36" fmla="*/ 855882 h 1229062"/>
              <a:gd name="connsiteX37" fmla="*/ 2414110 w 4354917"/>
              <a:gd name="connsiteY37" fmla="*/ 989184 h 1229062"/>
              <a:gd name="connsiteX38" fmla="*/ 2621697 w 4354917"/>
              <a:gd name="connsiteY38" fmla="*/ 1174270 h 1229062"/>
              <a:gd name="connsiteX39" fmla="*/ 2704585 w 4354917"/>
              <a:gd name="connsiteY39" fmla="*/ 1229062 h 1229062"/>
              <a:gd name="connsiteX40" fmla="*/ 2602598 w 4354917"/>
              <a:gd name="connsiteY40" fmla="*/ 1229062 h 1229062"/>
              <a:gd name="connsiteX41" fmla="*/ 2485032 w 4354917"/>
              <a:gd name="connsiteY41" fmla="*/ 1139935 h 1229062"/>
              <a:gd name="connsiteX42" fmla="*/ 2370013 w 4354917"/>
              <a:gd name="connsiteY42" fmla="*/ 1024996 h 1229062"/>
              <a:gd name="connsiteX43" fmla="*/ 2262342 w 4354917"/>
              <a:gd name="connsiteY43" fmla="*/ 890782 h 1229062"/>
              <a:gd name="connsiteX44" fmla="*/ 1460469 w 4354917"/>
              <a:gd name="connsiteY44" fmla="*/ 180160 h 1229062"/>
              <a:gd name="connsiteX45" fmla="*/ 431348 w 4354917"/>
              <a:gd name="connsiteY45" fmla="*/ 96695 h 1229062"/>
              <a:gd name="connsiteX46" fmla="*/ 89414 w 4354917"/>
              <a:gd name="connsiteY46" fmla="*/ 121482 h 1229062"/>
              <a:gd name="connsiteX47" fmla="*/ 697655 w 4354917"/>
              <a:gd name="connsiteY47" fmla="*/ 789602 h 1229062"/>
              <a:gd name="connsiteX48" fmla="*/ 2161041 w 4354917"/>
              <a:gd name="connsiteY48" fmla="*/ 1104211 h 1229062"/>
              <a:gd name="connsiteX49" fmla="*/ 816518 w 4354917"/>
              <a:gd name="connsiteY49" fmla="*/ 547935 h 1229062"/>
              <a:gd name="connsiteX50" fmla="*/ 811603 w 4354917"/>
              <a:gd name="connsiteY50" fmla="*/ 450167 h 1229062"/>
              <a:gd name="connsiteX51" fmla="*/ 899278 w 4354917"/>
              <a:gd name="connsiteY51" fmla="*/ 375486 h 1229062"/>
              <a:gd name="connsiteX52" fmla="*/ 2064352 w 4354917"/>
              <a:gd name="connsiteY52" fmla="*/ 844829 h 1229062"/>
              <a:gd name="connsiteX53" fmla="*/ 2073390 w 4354917"/>
              <a:gd name="connsiteY53" fmla="*/ 884345 h 1229062"/>
              <a:gd name="connsiteX54" fmla="*/ 2033774 w 4354917"/>
              <a:gd name="connsiteY54" fmla="*/ 893302 h 1229062"/>
              <a:gd name="connsiteX55" fmla="*/ 916262 w 4354917"/>
              <a:gd name="connsiteY55" fmla="*/ 430538 h 1229062"/>
              <a:gd name="connsiteX56" fmla="*/ 864410 w 4354917"/>
              <a:gd name="connsiteY56" fmla="*/ 473367 h 1229062"/>
              <a:gd name="connsiteX57" fmla="*/ 868005 w 4354917"/>
              <a:gd name="connsiteY57" fmla="*/ 522636 h 1229062"/>
              <a:gd name="connsiteX58" fmla="*/ 2325571 w 4354917"/>
              <a:gd name="connsiteY58" fmla="*/ 1085682 h 1229062"/>
              <a:gd name="connsiteX59" fmla="*/ 2347737 w 4354917"/>
              <a:gd name="connsiteY59" fmla="*/ 1114041 h 1229062"/>
              <a:gd name="connsiteX60" fmla="*/ 2347809 w 4354917"/>
              <a:gd name="connsiteY60" fmla="*/ 1114792 h 1229062"/>
              <a:gd name="connsiteX61" fmla="*/ 2323382 w 4354917"/>
              <a:gd name="connsiteY61" fmla="*/ 1141934 h 1229062"/>
              <a:gd name="connsiteX62" fmla="*/ 663850 w 4354917"/>
              <a:gd name="connsiteY62" fmla="*/ 836108 h 1229062"/>
              <a:gd name="connsiteX63" fmla="*/ 3919 w 4354917"/>
              <a:gd name="connsiteY63" fmla="*/ 93181 h 1229062"/>
              <a:gd name="connsiteX64" fmla="*/ 6892 w 4354917"/>
              <a:gd name="connsiteY64" fmla="*/ 60106 h 1229062"/>
              <a:gd name="connsiteX65" fmla="*/ 39161 w 4354917"/>
              <a:gd name="connsiteY65" fmla="*/ 52144 h 1229062"/>
              <a:gd name="connsiteX66" fmla="*/ 423268 w 4354917"/>
              <a:gd name="connsiteY66" fmla="*/ 40273 h 1229062"/>
              <a:gd name="connsiteX67" fmla="*/ 931554 w 4354917"/>
              <a:gd name="connsiteY67" fmla="*/ 498 h 12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354917" h="1229062">
                <a:moveTo>
                  <a:pt x="3556394" y="888625"/>
                </a:moveTo>
                <a:cubicBezTo>
                  <a:pt x="3653208" y="890488"/>
                  <a:pt x="3793321" y="995044"/>
                  <a:pt x="3935786" y="1146611"/>
                </a:cubicBezTo>
                <a:lnTo>
                  <a:pt x="4009059" y="1229062"/>
                </a:lnTo>
                <a:lnTo>
                  <a:pt x="3933583" y="1229062"/>
                </a:lnTo>
                <a:lnTo>
                  <a:pt x="3861119" y="1151481"/>
                </a:lnTo>
                <a:cubicBezTo>
                  <a:pt x="3739585" y="1027992"/>
                  <a:pt x="3626910" y="947259"/>
                  <a:pt x="3555442" y="945897"/>
                </a:cubicBezTo>
                <a:cubicBezTo>
                  <a:pt x="3529513" y="945538"/>
                  <a:pt x="3512369" y="956014"/>
                  <a:pt x="3500180" y="980111"/>
                </a:cubicBezTo>
                <a:cubicBezTo>
                  <a:pt x="3496546" y="987345"/>
                  <a:pt x="3494651" y="994492"/>
                  <a:pt x="3494566" y="1002301"/>
                </a:cubicBezTo>
                <a:cubicBezTo>
                  <a:pt x="3494661" y="1010395"/>
                  <a:pt x="3496565" y="1019153"/>
                  <a:pt x="3500227" y="1028805"/>
                </a:cubicBezTo>
                <a:cubicBezTo>
                  <a:pt x="3522696" y="1085613"/>
                  <a:pt x="3602694" y="1151543"/>
                  <a:pt x="3709854" y="1218208"/>
                </a:cubicBezTo>
                <a:lnTo>
                  <a:pt x="3729196" y="1229062"/>
                </a:lnTo>
                <a:lnTo>
                  <a:pt x="3623337" y="1229062"/>
                </a:lnTo>
                <a:lnTo>
                  <a:pt x="3621752" y="1228047"/>
                </a:lnTo>
                <a:cubicBezTo>
                  <a:pt x="3534351" y="1167454"/>
                  <a:pt x="3469159" y="1106371"/>
                  <a:pt x="3446802" y="1049743"/>
                </a:cubicBezTo>
                <a:cubicBezTo>
                  <a:pt x="3433341" y="1015566"/>
                  <a:pt x="3434129" y="983454"/>
                  <a:pt x="3449003" y="954106"/>
                </a:cubicBezTo>
                <a:cubicBezTo>
                  <a:pt x="3471377" y="910342"/>
                  <a:pt x="3508476" y="887838"/>
                  <a:pt x="3556394" y="888625"/>
                </a:cubicBezTo>
                <a:close/>
                <a:moveTo>
                  <a:pt x="2462862" y="181266"/>
                </a:moveTo>
                <a:cubicBezTo>
                  <a:pt x="2755968" y="180076"/>
                  <a:pt x="3292444" y="233280"/>
                  <a:pt x="3752383" y="581830"/>
                </a:cubicBezTo>
                <a:cubicBezTo>
                  <a:pt x="4033198" y="794671"/>
                  <a:pt x="4201310" y="984918"/>
                  <a:pt x="4308368" y="1149693"/>
                </a:cubicBezTo>
                <a:lnTo>
                  <a:pt x="4354917" y="1229062"/>
                </a:lnTo>
                <a:lnTo>
                  <a:pt x="4288139" y="1229062"/>
                </a:lnTo>
                <a:lnTo>
                  <a:pt x="4248207" y="1163265"/>
                </a:lnTo>
                <a:cubicBezTo>
                  <a:pt x="4143662" y="1007143"/>
                  <a:pt x="3981976" y="827861"/>
                  <a:pt x="3717753" y="627658"/>
                </a:cubicBezTo>
                <a:cubicBezTo>
                  <a:pt x="3197249" y="233244"/>
                  <a:pt x="2575280" y="228364"/>
                  <a:pt x="2344551" y="242373"/>
                </a:cubicBezTo>
                <a:cubicBezTo>
                  <a:pt x="2512988" y="345112"/>
                  <a:pt x="2613848" y="477997"/>
                  <a:pt x="2727801" y="628585"/>
                </a:cubicBezTo>
                <a:cubicBezTo>
                  <a:pt x="2840762" y="777750"/>
                  <a:pt x="2971076" y="949749"/>
                  <a:pt x="3200935" y="1136319"/>
                </a:cubicBezTo>
                <a:lnTo>
                  <a:pt x="3323792" y="1229062"/>
                </a:lnTo>
                <a:lnTo>
                  <a:pt x="3228320" y="1229062"/>
                </a:lnTo>
                <a:lnTo>
                  <a:pt x="3164091" y="1180561"/>
                </a:lnTo>
                <a:cubicBezTo>
                  <a:pt x="2929993" y="990492"/>
                  <a:pt x="2797226" y="815252"/>
                  <a:pt x="2682001" y="663270"/>
                </a:cubicBezTo>
                <a:cubicBezTo>
                  <a:pt x="2549199" y="488026"/>
                  <a:pt x="2444464" y="349597"/>
                  <a:pt x="2235745" y="248079"/>
                </a:cubicBezTo>
                <a:cubicBezTo>
                  <a:pt x="2224272" y="242494"/>
                  <a:pt x="2217778" y="230231"/>
                  <a:pt x="2219868" y="217991"/>
                </a:cubicBezTo>
                <a:cubicBezTo>
                  <a:pt x="2221778" y="205466"/>
                  <a:pt x="2231628" y="195753"/>
                  <a:pt x="2244064" y="193975"/>
                </a:cubicBezTo>
                <a:cubicBezTo>
                  <a:pt x="2246684" y="193586"/>
                  <a:pt x="2329632" y="181807"/>
                  <a:pt x="2462862" y="181266"/>
                </a:cubicBezTo>
                <a:close/>
                <a:moveTo>
                  <a:pt x="931554" y="498"/>
                </a:moveTo>
                <a:cubicBezTo>
                  <a:pt x="1115303" y="4755"/>
                  <a:pt x="1306846" y="37173"/>
                  <a:pt x="1486602" y="129681"/>
                </a:cubicBezTo>
                <a:cubicBezTo>
                  <a:pt x="1902221" y="343796"/>
                  <a:pt x="2108132" y="604176"/>
                  <a:pt x="2307210" y="855882"/>
                </a:cubicBezTo>
                <a:cubicBezTo>
                  <a:pt x="2343687" y="901978"/>
                  <a:pt x="2378030" y="945625"/>
                  <a:pt x="2414110" y="989184"/>
                </a:cubicBezTo>
                <a:cubicBezTo>
                  <a:pt x="2466945" y="1053185"/>
                  <a:pt x="2539772" y="1115624"/>
                  <a:pt x="2621697" y="1174270"/>
                </a:cubicBezTo>
                <a:lnTo>
                  <a:pt x="2704585" y="1229062"/>
                </a:lnTo>
                <a:lnTo>
                  <a:pt x="2602598" y="1229062"/>
                </a:lnTo>
                <a:lnTo>
                  <a:pt x="2485032" y="1139935"/>
                </a:lnTo>
                <a:cubicBezTo>
                  <a:pt x="2441427" y="1102659"/>
                  <a:pt x="2402373" y="1064209"/>
                  <a:pt x="2370013" y="1024996"/>
                </a:cubicBezTo>
                <a:cubicBezTo>
                  <a:pt x="2333806" y="980919"/>
                  <a:pt x="2297509" y="935108"/>
                  <a:pt x="2262342" y="890782"/>
                </a:cubicBezTo>
                <a:cubicBezTo>
                  <a:pt x="2067065" y="643868"/>
                  <a:pt x="1864956" y="388281"/>
                  <a:pt x="1460469" y="180160"/>
                </a:cubicBezTo>
                <a:cubicBezTo>
                  <a:pt x="1117179" y="3537"/>
                  <a:pt x="736895" y="55188"/>
                  <a:pt x="431348" y="96695"/>
                </a:cubicBezTo>
                <a:cubicBezTo>
                  <a:pt x="292802" y="115350"/>
                  <a:pt x="176762" y="131128"/>
                  <a:pt x="89414" y="121482"/>
                </a:cubicBezTo>
                <a:cubicBezTo>
                  <a:pt x="173518" y="251478"/>
                  <a:pt x="399088" y="573397"/>
                  <a:pt x="697655" y="789602"/>
                </a:cubicBezTo>
                <a:cubicBezTo>
                  <a:pt x="1056495" y="1049814"/>
                  <a:pt x="1583569" y="1161712"/>
                  <a:pt x="2161041" y="1104211"/>
                </a:cubicBezTo>
                <a:cubicBezTo>
                  <a:pt x="1801907" y="1013224"/>
                  <a:pt x="929295" y="771644"/>
                  <a:pt x="816518" y="547935"/>
                </a:cubicBezTo>
                <a:cubicBezTo>
                  <a:pt x="799833" y="514971"/>
                  <a:pt x="798092" y="481052"/>
                  <a:pt x="811603" y="450167"/>
                </a:cubicBezTo>
                <a:cubicBezTo>
                  <a:pt x="827728" y="413278"/>
                  <a:pt x="857299" y="388302"/>
                  <a:pt x="899278" y="375486"/>
                </a:cubicBezTo>
                <a:cubicBezTo>
                  <a:pt x="1181431" y="289681"/>
                  <a:pt x="2028374" y="822088"/>
                  <a:pt x="2064352" y="844829"/>
                </a:cubicBezTo>
                <a:cubicBezTo>
                  <a:pt x="2077852" y="853327"/>
                  <a:pt x="2081894" y="870896"/>
                  <a:pt x="2073390" y="884345"/>
                </a:cubicBezTo>
                <a:cubicBezTo>
                  <a:pt x="2064885" y="897794"/>
                  <a:pt x="2047273" y="901802"/>
                  <a:pt x="2033774" y="893302"/>
                </a:cubicBezTo>
                <a:cubicBezTo>
                  <a:pt x="1795421" y="742618"/>
                  <a:pt x="1129561" y="365533"/>
                  <a:pt x="916262" y="430538"/>
                </a:cubicBezTo>
                <a:cubicBezTo>
                  <a:pt x="890660" y="438327"/>
                  <a:pt x="873698" y="452270"/>
                  <a:pt x="864410" y="473367"/>
                </a:cubicBezTo>
                <a:cubicBezTo>
                  <a:pt x="857627" y="488927"/>
                  <a:pt x="858963" y="504403"/>
                  <a:pt x="868005" y="522636"/>
                </a:cubicBezTo>
                <a:cubicBezTo>
                  <a:pt x="973731" y="732240"/>
                  <a:pt x="1956101" y="1000139"/>
                  <a:pt x="2325571" y="1085682"/>
                </a:cubicBezTo>
                <a:cubicBezTo>
                  <a:pt x="2338565" y="1088927"/>
                  <a:pt x="2347891" y="1100621"/>
                  <a:pt x="2347737" y="1114041"/>
                </a:cubicBezTo>
                <a:cubicBezTo>
                  <a:pt x="2347916" y="1114327"/>
                  <a:pt x="2347863" y="1114560"/>
                  <a:pt x="2347809" y="1114792"/>
                </a:cubicBezTo>
                <a:cubicBezTo>
                  <a:pt x="2347315" y="1128622"/>
                  <a:pt x="2337090" y="1139961"/>
                  <a:pt x="2323382" y="1141934"/>
                </a:cubicBezTo>
                <a:cubicBezTo>
                  <a:pt x="1671440" y="1239246"/>
                  <a:pt x="1066432" y="1127948"/>
                  <a:pt x="663850" y="836108"/>
                </a:cubicBezTo>
                <a:cubicBezTo>
                  <a:pt x="274264" y="553876"/>
                  <a:pt x="6556" y="97704"/>
                  <a:pt x="3919" y="93181"/>
                </a:cubicBezTo>
                <a:cubicBezTo>
                  <a:pt x="-2198" y="82473"/>
                  <a:pt x="-1113" y="69267"/>
                  <a:pt x="6892" y="60106"/>
                </a:cubicBezTo>
                <a:cubicBezTo>
                  <a:pt x="14897" y="50946"/>
                  <a:pt x="27887" y="47828"/>
                  <a:pt x="39161" y="52144"/>
                </a:cubicBezTo>
                <a:cubicBezTo>
                  <a:pt x="115697" y="82046"/>
                  <a:pt x="258346" y="62626"/>
                  <a:pt x="423268" y="40273"/>
                </a:cubicBezTo>
                <a:cubicBezTo>
                  <a:pt x="571849" y="20143"/>
                  <a:pt x="747804" y="-3760"/>
                  <a:pt x="931554" y="49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183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FFBCF-2BEA-019E-E20B-CC441684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B53BED-E89B-EE06-E141-B635A2920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B75A5-6074-BDE8-9B6C-DE06017E4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94346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CFB947-3CE5-FAB8-46CE-0EE0168FB2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75B22-9680-AF75-1DCA-5ABB438257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72B1D2-BD3C-7146-E4CF-6ED624826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65" b="45620"/>
          <a:stretch>
            <a:fillRect/>
          </a:stretch>
        </p:blipFill>
        <p:spPr>
          <a:xfrm>
            <a:off x="0" y="2688430"/>
            <a:ext cx="4110278" cy="4169570"/>
          </a:xfrm>
          <a:custGeom>
            <a:avLst/>
            <a:gdLst>
              <a:gd name="connsiteX0" fmla="*/ 0 w 4110278"/>
              <a:gd name="connsiteY0" fmla="*/ 0 h 4169570"/>
              <a:gd name="connsiteX1" fmla="*/ 4110278 w 4110278"/>
              <a:gd name="connsiteY1" fmla="*/ 0 h 4169570"/>
              <a:gd name="connsiteX2" fmla="*/ 4110278 w 4110278"/>
              <a:gd name="connsiteY2" fmla="*/ 4169570 h 4169570"/>
              <a:gd name="connsiteX3" fmla="*/ 0 w 4110278"/>
              <a:gd name="connsiteY3" fmla="*/ 4169570 h 416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0278" h="4169570">
                <a:moveTo>
                  <a:pt x="0" y="0"/>
                </a:moveTo>
                <a:lnTo>
                  <a:pt x="4110278" y="0"/>
                </a:lnTo>
                <a:lnTo>
                  <a:pt x="4110278" y="4169570"/>
                </a:lnTo>
                <a:lnTo>
                  <a:pt x="0" y="41695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027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4BF6-62EC-4B2B-B3B7-8E130713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90"/>
            <a:ext cx="3927727" cy="14773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078E0F3-1044-4DB5-AE58-9212CD6C3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7727" y="616890"/>
            <a:ext cx="6812436" cy="1477328"/>
          </a:xfrm>
        </p:spPr>
        <p:txBody>
          <a:bodyPr/>
          <a:lstStyle>
            <a:lvl1pPr marL="0" indent="0">
              <a:buNone/>
              <a:defRPr lang="en-US" sz="16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3A0AF3C-A897-4840-99F4-77D234B0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4524645" y="-809352"/>
            <a:ext cx="3142706" cy="12192000"/>
          </a:xfrm>
          <a:custGeom>
            <a:avLst/>
            <a:gdLst>
              <a:gd name="connsiteX0" fmla="*/ 0 w 3142706"/>
              <a:gd name="connsiteY0" fmla="*/ 4431100 h 12192000"/>
              <a:gd name="connsiteX1" fmla="*/ 1979 w 3142706"/>
              <a:gd name="connsiteY1" fmla="*/ 4546418 h 12192000"/>
              <a:gd name="connsiteX2" fmla="*/ 80130 w 3142706"/>
              <a:gd name="connsiteY2" fmla="*/ 4516573 h 12192000"/>
              <a:gd name="connsiteX3" fmla="*/ 585514 w 3142706"/>
              <a:gd name="connsiteY3" fmla="*/ 4383259 h 12192000"/>
              <a:gd name="connsiteX4" fmla="*/ 1550569 w 3142706"/>
              <a:gd name="connsiteY4" fmla="*/ 4698133 h 12192000"/>
              <a:gd name="connsiteX5" fmla="*/ 2200712 w 3142706"/>
              <a:gd name="connsiteY5" fmla="*/ 5277095 h 12192000"/>
              <a:gd name="connsiteX6" fmla="*/ 2424198 w 3142706"/>
              <a:gd name="connsiteY6" fmla="*/ 6170932 h 12192000"/>
              <a:gd name="connsiteX7" fmla="*/ 2332772 w 3142706"/>
              <a:gd name="connsiteY7" fmla="*/ 6658479 h 12192000"/>
              <a:gd name="connsiteX8" fmla="*/ 1784214 w 3142706"/>
              <a:gd name="connsiteY8" fmla="*/ 7481214 h 12192000"/>
              <a:gd name="connsiteX9" fmla="*/ 798842 w 3142706"/>
              <a:gd name="connsiteY9" fmla="*/ 7917975 h 12192000"/>
              <a:gd name="connsiteX10" fmla="*/ 193143 w 3142706"/>
              <a:gd name="connsiteY10" fmla="*/ 7797358 h 12192000"/>
              <a:gd name="connsiteX11" fmla="*/ 181439 w 3142706"/>
              <a:gd name="connsiteY11" fmla="*/ 7792629 h 12192000"/>
              <a:gd name="connsiteX12" fmla="*/ 181439 w 3142706"/>
              <a:gd name="connsiteY12" fmla="*/ 8305457 h 12192000"/>
              <a:gd name="connsiteX13" fmla="*/ 181439 w 3142706"/>
              <a:gd name="connsiteY13" fmla="*/ 8378263 h 12192000"/>
              <a:gd name="connsiteX14" fmla="*/ 255752 w 3142706"/>
              <a:gd name="connsiteY14" fmla="*/ 8360872 h 12192000"/>
              <a:gd name="connsiteX15" fmla="*/ 785021 w 3142706"/>
              <a:gd name="connsiteY15" fmla="*/ 8298478 h 12192000"/>
              <a:gd name="connsiteX16" fmla="*/ 1532042 w 3142706"/>
              <a:gd name="connsiteY16" fmla="*/ 8485311 h 12192000"/>
              <a:gd name="connsiteX17" fmla="*/ 2133781 w 3142706"/>
              <a:gd name="connsiteY17" fmla="*/ 9045463 h 12192000"/>
              <a:gd name="connsiteX18" fmla="*/ 2351877 w 3142706"/>
              <a:gd name="connsiteY18" fmla="*/ 9543220 h 12192000"/>
              <a:gd name="connsiteX19" fmla="*/ 2414043 w 3142706"/>
              <a:gd name="connsiteY19" fmla="*/ 10165766 h 12192000"/>
              <a:gd name="connsiteX20" fmla="*/ 2196291 w 3142706"/>
              <a:gd name="connsiteY20" fmla="*/ 10881728 h 12192000"/>
              <a:gd name="connsiteX21" fmla="*/ 1532042 w 3142706"/>
              <a:gd name="connsiteY21" fmla="*/ 11535296 h 12192000"/>
              <a:gd name="connsiteX22" fmla="*/ 629434 w 3142706"/>
              <a:gd name="connsiteY22" fmla="*/ 11784175 h 12192000"/>
              <a:gd name="connsiteX23" fmla="*/ 216855 w 3142706"/>
              <a:gd name="connsiteY23" fmla="*/ 11737423 h 12192000"/>
              <a:gd name="connsiteX24" fmla="*/ 181439 w 3142706"/>
              <a:gd name="connsiteY24" fmla="*/ 11726632 h 12192000"/>
              <a:gd name="connsiteX25" fmla="*/ 181439 w 3142706"/>
              <a:gd name="connsiteY25" fmla="*/ 11763388 h 12192000"/>
              <a:gd name="connsiteX26" fmla="*/ 181439 w 3142706"/>
              <a:gd name="connsiteY26" fmla="*/ 12180928 h 12192000"/>
              <a:gd name="connsiteX27" fmla="*/ 184001 w 3142706"/>
              <a:gd name="connsiteY27" fmla="*/ 12192000 h 12192000"/>
              <a:gd name="connsiteX28" fmla="*/ 3142705 w 3142706"/>
              <a:gd name="connsiteY28" fmla="*/ 12191999 h 12192000"/>
              <a:gd name="connsiteX29" fmla="*/ 3142706 w 3142706"/>
              <a:gd name="connsiteY29" fmla="*/ 0 h 12192000"/>
              <a:gd name="connsiteX30" fmla="*/ 155370 w 3142706"/>
              <a:gd name="connsiteY30" fmla="*/ 0 h 12192000"/>
              <a:gd name="connsiteX31" fmla="*/ 146351 w 3142706"/>
              <a:gd name="connsiteY31" fmla="*/ 177371 h 12192000"/>
              <a:gd name="connsiteX32" fmla="*/ 123859 w 3142706"/>
              <a:gd name="connsiteY32" fmla="*/ 599846 h 12192000"/>
              <a:gd name="connsiteX33" fmla="*/ 123365 w 3142706"/>
              <a:gd name="connsiteY33" fmla="*/ 609102 h 12192000"/>
              <a:gd name="connsiteX34" fmla="*/ 199429 w 3142706"/>
              <a:gd name="connsiteY34" fmla="*/ 579094 h 12192000"/>
              <a:gd name="connsiteX35" fmla="*/ 768238 w 3142706"/>
              <a:gd name="connsiteY35" fmla="*/ 518113 h 12192000"/>
              <a:gd name="connsiteX36" fmla="*/ 951182 w 3142706"/>
              <a:gd name="connsiteY36" fmla="*/ 548430 h 12192000"/>
              <a:gd name="connsiteX37" fmla="*/ 1413449 w 3142706"/>
              <a:gd name="connsiteY37" fmla="*/ 706284 h 12192000"/>
              <a:gd name="connsiteX38" fmla="*/ 1794407 w 3142706"/>
              <a:gd name="connsiteY38" fmla="*/ 944634 h 12192000"/>
              <a:gd name="connsiteX39" fmla="*/ 2028169 w 3142706"/>
              <a:gd name="connsiteY39" fmla="*/ 1168348 h 12192000"/>
              <a:gd name="connsiteX40" fmla="*/ 2363216 w 3142706"/>
              <a:gd name="connsiteY40" fmla="*/ 1767707 h 12192000"/>
              <a:gd name="connsiteX41" fmla="*/ 2424197 w 3142706"/>
              <a:gd name="connsiteY41" fmla="*/ 2356960 h 12192000"/>
              <a:gd name="connsiteX42" fmla="*/ 2363217 w 3142706"/>
              <a:gd name="connsiteY42" fmla="*/ 2793935 h 12192000"/>
              <a:gd name="connsiteX43" fmla="*/ 2139619 w 3142706"/>
              <a:gd name="connsiteY43" fmla="*/ 3230561 h 12192000"/>
              <a:gd name="connsiteX44" fmla="*/ 1479338 w 3142706"/>
              <a:gd name="connsiteY44" fmla="*/ 3789498 h 12192000"/>
              <a:gd name="connsiteX45" fmla="*/ 585646 w 3142706"/>
              <a:gd name="connsiteY45" fmla="*/ 4002758 h 12192000"/>
              <a:gd name="connsiteX46" fmla="*/ 5142 w 3142706"/>
              <a:gd name="connsiteY46" fmla="*/ 3895589 h 12192000"/>
              <a:gd name="connsiteX47" fmla="*/ 1356 w 3142706"/>
              <a:gd name="connsiteY47" fmla="*/ 3893719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142706" h="12192000">
                <a:moveTo>
                  <a:pt x="0" y="4431100"/>
                </a:moveTo>
                <a:lnTo>
                  <a:pt x="1979" y="4546418"/>
                </a:lnTo>
                <a:lnTo>
                  <a:pt x="80130" y="4516573"/>
                </a:lnTo>
                <a:cubicBezTo>
                  <a:pt x="323933" y="4431506"/>
                  <a:pt x="544880" y="4383259"/>
                  <a:pt x="585514" y="4383259"/>
                </a:cubicBezTo>
                <a:cubicBezTo>
                  <a:pt x="941060" y="4383259"/>
                  <a:pt x="1266132" y="4494990"/>
                  <a:pt x="1550569" y="4698133"/>
                </a:cubicBezTo>
                <a:cubicBezTo>
                  <a:pt x="1875640" y="4901278"/>
                  <a:pt x="2078810" y="5104423"/>
                  <a:pt x="2200712" y="5277095"/>
                </a:cubicBezTo>
                <a:cubicBezTo>
                  <a:pt x="2281979" y="5459926"/>
                  <a:pt x="2424198" y="5764642"/>
                  <a:pt x="2424198" y="6170932"/>
                </a:cubicBezTo>
                <a:lnTo>
                  <a:pt x="2332772" y="6658479"/>
                </a:lnTo>
                <a:cubicBezTo>
                  <a:pt x="2271821" y="6942881"/>
                  <a:pt x="2109285" y="7186655"/>
                  <a:pt x="1784214" y="7481214"/>
                </a:cubicBezTo>
                <a:cubicBezTo>
                  <a:pt x="1499777" y="7765617"/>
                  <a:pt x="1144230" y="7887503"/>
                  <a:pt x="798842" y="7917975"/>
                </a:cubicBezTo>
                <a:cubicBezTo>
                  <a:pt x="621069" y="7917975"/>
                  <a:pt x="410280" y="7872268"/>
                  <a:pt x="193143" y="7797358"/>
                </a:cubicBezTo>
                <a:lnTo>
                  <a:pt x="181439" y="7792629"/>
                </a:lnTo>
                <a:lnTo>
                  <a:pt x="181439" y="8305457"/>
                </a:lnTo>
                <a:lnTo>
                  <a:pt x="181439" y="8378263"/>
                </a:lnTo>
                <a:lnTo>
                  <a:pt x="255752" y="8360872"/>
                </a:lnTo>
                <a:cubicBezTo>
                  <a:pt x="442593" y="8298478"/>
                  <a:pt x="598179" y="8298478"/>
                  <a:pt x="785021" y="8298478"/>
                </a:cubicBezTo>
                <a:cubicBezTo>
                  <a:pt x="1034028" y="8298478"/>
                  <a:pt x="1283035" y="8360872"/>
                  <a:pt x="1532042" y="8485311"/>
                </a:cubicBezTo>
                <a:cubicBezTo>
                  <a:pt x="1749795" y="8609751"/>
                  <a:pt x="1936636" y="8796584"/>
                  <a:pt x="2133781" y="9045463"/>
                </a:cubicBezTo>
                <a:cubicBezTo>
                  <a:pt x="2227202" y="9169902"/>
                  <a:pt x="2289368" y="9325364"/>
                  <a:pt x="2351877" y="9543220"/>
                </a:cubicBezTo>
                <a:cubicBezTo>
                  <a:pt x="2382788" y="9730054"/>
                  <a:pt x="2414043" y="9947910"/>
                  <a:pt x="2414043" y="10165766"/>
                </a:cubicBezTo>
                <a:cubicBezTo>
                  <a:pt x="2414043" y="10414645"/>
                  <a:pt x="2351877" y="10632501"/>
                  <a:pt x="2196291" y="10881728"/>
                </a:cubicBezTo>
                <a:cubicBezTo>
                  <a:pt x="2030057" y="11161629"/>
                  <a:pt x="1812304" y="11410857"/>
                  <a:pt x="1532042" y="11535296"/>
                </a:cubicBezTo>
                <a:cubicBezTo>
                  <a:pt x="1251780" y="11690758"/>
                  <a:pt x="971862" y="11784175"/>
                  <a:pt x="629434" y="11784175"/>
                </a:cubicBezTo>
                <a:cubicBezTo>
                  <a:pt x="489303" y="11784175"/>
                  <a:pt x="349172" y="11768576"/>
                  <a:pt x="216855" y="11737423"/>
                </a:cubicBezTo>
                <a:lnTo>
                  <a:pt x="181439" y="11726632"/>
                </a:lnTo>
                <a:lnTo>
                  <a:pt x="181439" y="11763388"/>
                </a:lnTo>
                <a:cubicBezTo>
                  <a:pt x="181439" y="11959844"/>
                  <a:pt x="181439" y="12097696"/>
                  <a:pt x="181439" y="12180928"/>
                </a:cubicBezTo>
                <a:lnTo>
                  <a:pt x="184001" y="12192000"/>
                </a:lnTo>
                <a:lnTo>
                  <a:pt x="3142705" y="12191999"/>
                </a:lnTo>
                <a:lnTo>
                  <a:pt x="3142706" y="0"/>
                </a:lnTo>
                <a:lnTo>
                  <a:pt x="155370" y="0"/>
                </a:lnTo>
                <a:lnTo>
                  <a:pt x="146351" y="177371"/>
                </a:lnTo>
                <a:cubicBezTo>
                  <a:pt x="139453" y="310022"/>
                  <a:pt x="131856" y="451218"/>
                  <a:pt x="123859" y="599846"/>
                </a:cubicBezTo>
                <a:lnTo>
                  <a:pt x="123365" y="609102"/>
                </a:lnTo>
                <a:lnTo>
                  <a:pt x="199429" y="579094"/>
                </a:lnTo>
                <a:cubicBezTo>
                  <a:pt x="331556" y="548430"/>
                  <a:pt x="616135" y="518113"/>
                  <a:pt x="768238" y="518113"/>
                </a:cubicBezTo>
                <a:cubicBezTo>
                  <a:pt x="859710" y="518113"/>
                  <a:pt x="920692" y="548430"/>
                  <a:pt x="951182" y="548430"/>
                </a:cubicBezTo>
                <a:cubicBezTo>
                  <a:pt x="1174780" y="579094"/>
                  <a:pt x="1189851" y="614638"/>
                  <a:pt x="1413449" y="706284"/>
                </a:cubicBezTo>
                <a:cubicBezTo>
                  <a:pt x="1637047" y="797930"/>
                  <a:pt x="1702935" y="843231"/>
                  <a:pt x="1794407" y="944634"/>
                </a:cubicBezTo>
                <a:cubicBezTo>
                  <a:pt x="1885879" y="1036280"/>
                  <a:pt x="1997678" y="1097261"/>
                  <a:pt x="2028169" y="1168348"/>
                </a:cubicBezTo>
                <a:cubicBezTo>
                  <a:pt x="2149781" y="1290310"/>
                  <a:pt x="2302234" y="1513676"/>
                  <a:pt x="2363216" y="1767707"/>
                </a:cubicBezTo>
                <a:cubicBezTo>
                  <a:pt x="2393706" y="1980967"/>
                  <a:pt x="2424197" y="2194227"/>
                  <a:pt x="2424197" y="2356960"/>
                </a:cubicBezTo>
                <a:cubicBezTo>
                  <a:pt x="2424197" y="2478923"/>
                  <a:pt x="2424198" y="2631201"/>
                  <a:pt x="2363217" y="2793935"/>
                </a:cubicBezTo>
                <a:cubicBezTo>
                  <a:pt x="2332726" y="2946213"/>
                  <a:pt x="2200600" y="3098493"/>
                  <a:pt x="2139619" y="3230561"/>
                </a:cubicBezTo>
                <a:cubicBezTo>
                  <a:pt x="1977352" y="3474486"/>
                  <a:pt x="1763917" y="3657430"/>
                  <a:pt x="1479338" y="3789498"/>
                </a:cubicBezTo>
                <a:cubicBezTo>
                  <a:pt x="1205272" y="3941777"/>
                  <a:pt x="920693" y="4002758"/>
                  <a:pt x="585646" y="4002758"/>
                </a:cubicBezTo>
                <a:cubicBezTo>
                  <a:pt x="376022" y="4002758"/>
                  <a:pt x="183599" y="3968456"/>
                  <a:pt x="5142" y="3895589"/>
                </a:cubicBezTo>
                <a:lnTo>
                  <a:pt x="1356" y="389371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5108176-8782-4311-86A4-A38AC2C1AA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7E5EA52-4E60-4B0E-9427-12C5FC7E3F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64F9441-F2C8-491B-965A-E5C8139FFD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DA5072F-C775-4FB3-A00C-CEBFD9200F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111" y="2634818"/>
            <a:ext cx="3484645" cy="3504675"/>
          </a:xfrm>
          <a:custGeom>
            <a:avLst/>
            <a:gdLst>
              <a:gd name="connsiteX0" fmla="*/ 1747550 w 3484645"/>
              <a:gd name="connsiteY0" fmla="*/ 0 h 3504675"/>
              <a:gd name="connsiteX1" fmla="*/ 2214840 w 3484645"/>
              <a:gd name="connsiteY1" fmla="*/ 60981 h 3504675"/>
              <a:gd name="connsiteX2" fmla="*/ 2672026 w 3484645"/>
              <a:gd name="connsiteY2" fmla="*/ 294743 h 3504675"/>
              <a:gd name="connsiteX3" fmla="*/ 3484645 w 3484645"/>
              <a:gd name="connsiteY3" fmla="*/ 1666123 h 3504675"/>
              <a:gd name="connsiteX4" fmla="*/ 3271385 w 3484645"/>
              <a:gd name="connsiteY4" fmla="*/ 2559815 h 3504675"/>
              <a:gd name="connsiteX5" fmla="*/ 2712448 w 3484645"/>
              <a:gd name="connsiteY5" fmla="*/ 3220096 h 3504675"/>
              <a:gd name="connsiteX6" fmla="*/ 2275822 w 3484645"/>
              <a:gd name="connsiteY6" fmla="*/ 3443694 h 3504675"/>
              <a:gd name="connsiteX7" fmla="*/ 1838847 w 3484645"/>
              <a:gd name="connsiteY7" fmla="*/ 3504675 h 3504675"/>
              <a:gd name="connsiteX8" fmla="*/ 1249594 w 3484645"/>
              <a:gd name="connsiteY8" fmla="*/ 3443694 h 3504675"/>
              <a:gd name="connsiteX9" fmla="*/ 650235 w 3484645"/>
              <a:gd name="connsiteY9" fmla="*/ 3108647 h 3504675"/>
              <a:gd name="connsiteX10" fmla="*/ 426521 w 3484645"/>
              <a:gd name="connsiteY10" fmla="*/ 2874885 h 3504675"/>
              <a:gd name="connsiteX11" fmla="*/ 188171 w 3484645"/>
              <a:gd name="connsiteY11" fmla="*/ 2493927 h 3504675"/>
              <a:gd name="connsiteX12" fmla="*/ 30317 w 3484645"/>
              <a:gd name="connsiteY12" fmla="*/ 2031660 h 3504675"/>
              <a:gd name="connsiteX13" fmla="*/ 0 w 3484645"/>
              <a:gd name="connsiteY13" fmla="*/ 1848716 h 3504675"/>
              <a:gd name="connsiteX14" fmla="*/ 60981 w 3484645"/>
              <a:gd name="connsiteY14" fmla="*/ 1279907 h 3504675"/>
              <a:gd name="connsiteX15" fmla="*/ 691005 w 3484645"/>
              <a:gd name="connsiteY15" fmla="*/ 355374 h 3504675"/>
              <a:gd name="connsiteX16" fmla="*/ 1747550 w 3484645"/>
              <a:gd name="connsiteY16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4645" h="3504675">
                <a:moveTo>
                  <a:pt x="1747550" y="0"/>
                </a:moveTo>
                <a:cubicBezTo>
                  <a:pt x="1869164" y="0"/>
                  <a:pt x="2021791" y="0"/>
                  <a:pt x="2214840" y="60981"/>
                </a:cubicBezTo>
                <a:cubicBezTo>
                  <a:pt x="2428101" y="121963"/>
                  <a:pt x="2550063" y="233762"/>
                  <a:pt x="2672026" y="294743"/>
                </a:cubicBezTo>
                <a:cubicBezTo>
                  <a:pt x="3240720" y="670444"/>
                  <a:pt x="3484645" y="1107127"/>
                  <a:pt x="3484645" y="1666123"/>
                </a:cubicBezTo>
                <a:cubicBezTo>
                  <a:pt x="3484645" y="2001170"/>
                  <a:pt x="3423664" y="2285749"/>
                  <a:pt x="3271385" y="2559815"/>
                </a:cubicBezTo>
                <a:cubicBezTo>
                  <a:pt x="3139317" y="2844394"/>
                  <a:pt x="2956373" y="3057829"/>
                  <a:pt x="2712448" y="3220096"/>
                </a:cubicBezTo>
                <a:cubicBezTo>
                  <a:pt x="2580380" y="3281077"/>
                  <a:pt x="2428101" y="3413203"/>
                  <a:pt x="2275822" y="3443694"/>
                </a:cubicBezTo>
                <a:cubicBezTo>
                  <a:pt x="2113089" y="3504675"/>
                  <a:pt x="1960810" y="3504675"/>
                  <a:pt x="1838847" y="3504675"/>
                </a:cubicBezTo>
                <a:cubicBezTo>
                  <a:pt x="1676114" y="3504675"/>
                  <a:pt x="1462854" y="3474184"/>
                  <a:pt x="1249594" y="3443694"/>
                </a:cubicBezTo>
                <a:cubicBezTo>
                  <a:pt x="995563" y="3382712"/>
                  <a:pt x="772197" y="3230259"/>
                  <a:pt x="650235" y="3108647"/>
                </a:cubicBezTo>
                <a:cubicBezTo>
                  <a:pt x="579148" y="3078156"/>
                  <a:pt x="518167" y="2966357"/>
                  <a:pt x="426521" y="2874885"/>
                </a:cubicBezTo>
                <a:cubicBezTo>
                  <a:pt x="325118" y="2783413"/>
                  <a:pt x="279817" y="2717525"/>
                  <a:pt x="188171" y="2493927"/>
                </a:cubicBezTo>
                <a:cubicBezTo>
                  <a:pt x="96525" y="2270329"/>
                  <a:pt x="60981" y="2255258"/>
                  <a:pt x="30317" y="2031660"/>
                </a:cubicBezTo>
                <a:cubicBezTo>
                  <a:pt x="30317" y="2001170"/>
                  <a:pt x="0" y="1940188"/>
                  <a:pt x="0" y="1848716"/>
                </a:cubicBezTo>
                <a:cubicBezTo>
                  <a:pt x="0" y="1696613"/>
                  <a:pt x="30317" y="1412034"/>
                  <a:pt x="60981" y="1279907"/>
                </a:cubicBezTo>
                <a:cubicBezTo>
                  <a:pt x="223366" y="843225"/>
                  <a:pt x="386099" y="599300"/>
                  <a:pt x="691005" y="355374"/>
                </a:cubicBezTo>
                <a:cubicBezTo>
                  <a:pt x="975352" y="101636"/>
                  <a:pt x="1371556" y="0"/>
                  <a:pt x="17475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B4151D06-53FE-42E5-9665-965DC2C382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3257" y="2634818"/>
            <a:ext cx="3534716" cy="3504675"/>
          </a:xfrm>
          <a:custGeom>
            <a:avLst/>
            <a:gdLst>
              <a:gd name="connsiteX0" fmla="*/ 1858773 w 3534716"/>
              <a:gd name="connsiteY0" fmla="*/ 0 h 3504675"/>
              <a:gd name="connsiteX1" fmla="*/ 2488521 w 3534716"/>
              <a:gd name="connsiteY1" fmla="*/ 142219 h 3504675"/>
              <a:gd name="connsiteX2" fmla="*/ 3118270 w 3534716"/>
              <a:gd name="connsiteY2" fmla="*/ 629826 h 3504675"/>
              <a:gd name="connsiteX3" fmla="*/ 3534716 w 3534716"/>
              <a:gd name="connsiteY3" fmla="*/ 1879319 h 3504675"/>
              <a:gd name="connsiteX4" fmla="*/ 3097955 w 3534716"/>
              <a:gd name="connsiteY4" fmla="*/ 2864691 h 3504675"/>
              <a:gd name="connsiteX5" fmla="*/ 2275220 w 3534716"/>
              <a:gd name="connsiteY5" fmla="*/ 3413249 h 3504675"/>
              <a:gd name="connsiteX6" fmla="*/ 1787673 w 3534716"/>
              <a:gd name="connsiteY6" fmla="*/ 3504675 h 3504675"/>
              <a:gd name="connsiteX7" fmla="*/ 893836 w 3534716"/>
              <a:gd name="connsiteY7" fmla="*/ 3281189 h 3504675"/>
              <a:gd name="connsiteX8" fmla="*/ 314874 w 3534716"/>
              <a:gd name="connsiteY8" fmla="*/ 2631046 h 3504675"/>
              <a:gd name="connsiteX9" fmla="*/ 0 w 3534716"/>
              <a:gd name="connsiteY9" fmla="*/ 1665991 h 3504675"/>
              <a:gd name="connsiteX10" fmla="*/ 487547 w 3534716"/>
              <a:gd name="connsiteY10" fmla="*/ 518083 h 3504675"/>
              <a:gd name="connsiteX11" fmla="*/ 1533742 w 3534716"/>
              <a:gd name="connsiteY11" fmla="*/ 20317 h 3504675"/>
              <a:gd name="connsiteX12" fmla="*/ 1858773 w 3534716"/>
              <a:gd name="connsiteY12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4716" h="3504675">
                <a:moveTo>
                  <a:pt x="1858773" y="0"/>
                </a:moveTo>
                <a:cubicBezTo>
                  <a:pt x="2061918" y="0"/>
                  <a:pt x="2346320" y="20317"/>
                  <a:pt x="2488521" y="142219"/>
                </a:cubicBezTo>
                <a:cubicBezTo>
                  <a:pt x="2661194" y="233645"/>
                  <a:pt x="2854182" y="365705"/>
                  <a:pt x="3118270" y="629826"/>
                </a:cubicBezTo>
                <a:cubicBezTo>
                  <a:pt x="3351886" y="1036165"/>
                  <a:pt x="3534716" y="1523772"/>
                  <a:pt x="3534716" y="1879319"/>
                </a:cubicBezTo>
                <a:cubicBezTo>
                  <a:pt x="3504244" y="2224707"/>
                  <a:pt x="3382358" y="2580254"/>
                  <a:pt x="3097955" y="2864691"/>
                </a:cubicBezTo>
                <a:cubicBezTo>
                  <a:pt x="2803396" y="3189762"/>
                  <a:pt x="2559622" y="3352298"/>
                  <a:pt x="2275220" y="3413249"/>
                </a:cubicBezTo>
                <a:lnTo>
                  <a:pt x="1787673" y="3504675"/>
                </a:lnTo>
                <a:cubicBezTo>
                  <a:pt x="1381383" y="3504675"/>
                  <a:pt x="1076667" y="3362456"/>
                  <a:pt x="893836" y="3281189"/>
                </a:cubicBezTo>
                <a:cubicBezTo>
                  <a:pt x="721164" y="3159287"/>
                  <a:pt x="518019" y="2956117"/>
                  <a:pt x="314874" y="2631046"/>
                </a:cubicBezTo>
                <a:cubicBezTo>
                  <a:pt x="111730" y="2346609"/>
                  <a:pt x="0" y="2021537"/>
                  <a:pt x="0" y="1665991"/>
                </a:cubicBezTo>
                <a:cubicBezTo>
                  <a:pt x="0" y="1584723"/>
                  <a:pt x="192988" y="782203"/>
                  <a:pt x="487547" y="518083"/>
                </a:cubicBezTo>
                <a:cubicBezTo>
                  <a:pt x="782107" y="253962"/>
                  <a:pt x="1208711" y="81268"/>
                  <a:pt x="1533742" y="20317"/>
                </a:cubicBezTo>
                <a:cubicBezTo>
                  <a:pt x="1625157" y="0"/>
                  <a:pt x="1706415" y="0"/>
                  <a:pt x="18587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B327F18E-56CE-4BED-9722-43624C672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8476" y="2680058"/>
            <a:ext cx="3485697" cy="3449280"/>
          </a:xfrm>
          <a:custGeom>
            <a:avLst/>
            <a:gdLst>
              <a:gd name="connsiteX0" fmla="*/ 1780826 w 3485697"/>
              <a:gd name="connsiteY0" fmla="*/ 4 h 3449280"/>
              <a:gd name="connsiteX1" fmla="*/ 2262915 w 3485697"/>
              <a:gd name="connsiteY1" fmla="*/ 85106 h 3449280"/>
              <a:gd name="connsiteX2" fmla="*/ 2822020 w 3485697"/>
              <a:gd name="connsiteY2" fmla="*/ 309385 h 3449280"/>
              <a:gd name="connsiteX3" fmla="*/ 3298864 w 3485697"/>
              <a:gd name="connsiteY3" fmla="*/ 886395 h 3449280"/>
              <a:gd name="connsiteX4" fmla="*/ 3485697 w 3485697"/>
              <a:gd name="connsiteY4" fmla="*/ 1664671 h 3449280"/>
              <a:gd name="connsiteX5" fmla="*/ 3236818 w 3485697"/>
              <a:gd name="connsiteY5" fmla="*/ 2567279 h 3449280"/>
              <a:gd name="connsiteX6" fmla="*/ 2583250 w 3485697"/>
              <a:gd name="connsiteY6" fmla="*/ 3231528 h 3449280"/>
              <a:gd name="connsiteX7" fmla="*/ 1867288 w 3485697"/>
              <a:gd name="connsiteY7" fmla="*/ 3449280 h 3449280"/>
              <a:gd name="connsiteX8" fmla="*/ 1244742 w 3485697"/>
              <a:gd name="connsiteY8" fmla="*/ 3387114 h 3449280"/>
              <a:gd name="connsiteX9" fmla="*/ 746985 w 3485697"/>
              <a:gd name="connsiteY9" fmla="*/ 3169018 h 3449280"/>
              <a:gd name="connsiteX10" fmla="*/ 186833 w 3485697"/>
              <a:gd name="connsiteY10" fmla="*/ 2567279 h 3449280"/>
              <a:gd name="connsiteX11" fmla="*/ 0 w 3485697"/>
              <a:gd name="connsiteY11" fmla="*/ 1820258 h 3449280"/>
              <a:gd name="connsiteX12" fmla="*/ 62394 w 3485697"/>
              <a:gd name="connsiteY12" fmla="*/ 1290989 h 3449280"/>
              <a:gd name="connsiteX13" fmla="*/ 622545 w 3485697"/>
              <a:gd name="connsiteY13" fmla="*/ 325871 h 3449280"/>
              <a:gd name="connsiteX14" fmla="*/ 1585992 w 3485697"/>
              <a:gd name="connsiteY14" fmla="*/ 14697 h 3449280"/>
              <a:gd name="connsiteX15" fmla="*/ 1780826 w 3485697"/>
              <a:gd name="connsiteY15" fmla="*/ 4 h 344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5697" h="3449280">
                <a:moveTo>
                  <a:pt x="1780826" y="4"/>
                </a:moveTo>
                <a:cubicBezTo>
                  <a:pt x="1965933" y="-415"/>
                  <a:pt x="2123051" y="38482"/>
                  <a:pt x="2262915" y="85106"/>
                </a:cubicBezTo>
                <a:cubicBezTo>
                  <a:pt x="2449748" y="116361"/>
                  <a:pt x="2666210" y="247219"/>
                  <a:pt x="2822020" y="309385"/>
                </a:cubicBezTo>
                <a:cubicBezTo>
                  <a:pt x="3101922" y="496226"/>
                  <a:pt x="3205447" y="668299"/>
                  <a:pt x="3298864" y="886395"/>
                </a:cubicBezTo>
                <a:cubicBezTo>
                  <a:pt x="3423303" y="1104147"/>
                  <a:pt x="3485697" y="1384409"/>
                  <a:pt x="3485697" y="1664671"/>
                </a:cubicBezTo>
                <a:cubicBezTo>
                  <a:pt x="3485697" y="2007099"/>
                  <a:pt x="3392280" y="2287017"/>
                  <a:pt x="3236818" y="2567279"/>
                </a:cubicBezTo>
                <a:cubicBezTo>
                  <a:pt x="3112379" y="2847541"/>
                  <a:pt x="2863151" y="3065294"/>
                  <a:pt x="2583250" y="3231528"/>
                </a:cubicBezTo>
                <a:cubicBezTo>
                  <a:pt x="2334023" y="3387114"/>
                  <a:pt x="2116167" y="3449280"/>
                  <a:pt x="1867288" y="3449280"/>
                </a:cubicBezTo>
                <a:cubicBezTo>
                  <a:pt x="1649432" y="3449280"/>
                  <a:pt x="1431576" y="3418025"/>
                  <a:pt x="1244742" y="3387114"/>
                </a:cubicBezTo>
                <a:cubicBezTo>
                  <a:pt x="1026886" y="3324605"/>
                  <a:pt x="871424" y="3262439"/>
                  <a:pt x="746985" y="3169018"/>
                </a:cubicBezTo>
                <a:cubicBezTo>
                  <a:pt x="498106" y="2971873"/>
                  <a:pt x="311273" y="2785032"/>
                  <a:pt x="186833" y="2567279"/>
                </a:cubicBezTo>
                <a:cubicBezTo>
                  <a:pt x="62394" y="2318272"/>
                  <a:pt x="0" y="2069265"/>
                  <a:pt x="0" y="1820258"/>
                </a:cubicBezTo>
                <a:cubicBezTo>
                  <a:pt x="0" y="1633416"/>
                  <a:pt x="0" y="1477830"/>
                  <a:pt x="62394" y="1290989"/>
                </a:cubicBezTo>
                <a:cubicBezTo>
                  <a:pt x="155462" y="823885"/>
                  <a:pt x="342295" y="512712"/>
                  <a:pt x="622545" y="325871"/>
                </a:cubicBezTo>
                <a:cubicBezTo>
                  <a:pt x="902447" y="108118"/>
                  <a:pt x="1312713" y="54882"/>
                  <a:pt x="1585992" y="14697"/>
                </a:cubicBezTo>
                <a:cubicBezTo>
                  <a:pt x="1654312" y="4651"/>
                  <a:pt x="1719124" y="143"/>
                  <a:pt x="1780826" y="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67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D1566-64D2-4DFD-9351-97C9DD389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5D1CA-C410-4AB0-8658-5B56A70D9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676C2-6FFD-42E2-ADFF-DE9C7093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E91DA-6F8F-4F66-AE7F-2E06C6EA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6BAF4-AC19-4510-BB28-97D9EDF6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29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5FF9-924D-46DB-876A-66B67010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BF238-3FB0-4FDE-B008-22C297CE9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1D191-828F-464E-9A1B-9AB5FCD0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CFE4D-ED4E-4E08-8380-061CF854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25E2-AD6D-4715-B81C-3A092E73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440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8A736-9744-4994-8605-7E4F890E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23104-A23A-4CD0-A0F7-A5673713E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63C7A-DCD6-44D3-B807-8F4CD0D1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B5F93-D9F7-41C6-A6D8-91ADD6C6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AE06-A6AC-46D0-9BED-2D9FDB80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207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0DDB-E639-41C1-8907-7941A396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C4BF-DDB3-48F8-A9A6-BE81BBFC9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A2059-4A24-41E2-A07E-5E7CA2BA5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5F6C3-14D9-4334-B3AA-D5CF25E5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7AACB-6DE4-4480-81FD-3FC1D4EA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33E0B-ADA0-42A5-AC08-8588F9FB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555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630E4-FB8F-4F2E-B854-5CC13398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E4319-D671-4B2F-BE26-A7463D14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3EB5-B647-48FD-B9CC-0E9B4AF93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D879A1-1CF5-4F95-B758-C58F2177B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53602-63FC-42B2-9480-1E437BEE7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05D2B0-D796-4D9B-B85E-1A3EA11D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DF98F-2D05-42BC-BDAB-1FBFFD44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DDD72B-0458-4024-BF75-5BB1198D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525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596F-0536-4963-85F5-DD41E8D9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15948E-1774-4FCF-8F25-D6DDD820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39797-B52A-4DF4-8936-283B748D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BF1AA-0812-4DF4-BB22-35807156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591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F20B08-DC46-4F19-B702-8621CC89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458BC-2A12-40C6-9E67-BD97E7F25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C3C8D-3D61-437C-9AA8-1E69E8F5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346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EECC-3A09-4CB3-A8CF-D88C00B3C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F01F0-B7B7-43C2-A145-AF2B8E7D1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110A6-14D7-4181-9F6F-621C8D989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8BA9C-4E7C-4E01-92A8-18CD37173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F61D4-4854-4FBC-9185-06D62152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A755D-8A54-45A4-BC34-74C82335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479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6069-5F93-4DB8-ACA1-9E96B56A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5A236-E625-423B-BC2D-5489BFE7E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3CFAF-DF6B-4877-BB77-28B3AE6D3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5CC63-7044-42BE-B9F4-742036B4F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A914D-F0C8-4E3C-9F83-4BE76719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F70A6-EBA2-4627-8294-AD3DC441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212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9A3E-8503-448E-95FB-DA34B1DE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90399-EA94-4BF5-AB3A-379B7986F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264EC-62C1-4F10-BC3B-B4093B719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AF5A7-341A-435E-A99B-4CB743E2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C46D8-593D-4B01-AA7A-31B88E90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2235CD-026E-4B65-A804-8C877A0C4F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2370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4649 w 12192000"/>
              <a:gd name="connsiteY3" fmla="*/ 6858000 h 6858000"/>
              <a:gd name="connsiteX4" fmla="*/ 4543103 w 12192000"/>
              <a:gd name="connsiteY4" fmla="*/ 6794309 h 6858000"/>
              <a:gd name="connsiteX5" fmla="*/ 5784508 w 12192000"/>
              <a:gd name="connsiteY5" fmla="*/ 6102159 h 6858000"/>
              <a:gd name="connsiteX6" fmla="*/ 7044313 w 12192000"/>
              <a:gd name="connsiteY6" fmla="*/ 3583629 h 6858000"/>
              <a:gd name="connsiteX7" fmla="*/ 6748215 w 12192000"/>
              <a:gd name="connsiteY7" fmla="*/ 1870260 h 6858000"/>
              <a:gd name="connsiteX8" fmla="*/ 5569893 w 12192000"/>
              <a:gd name="connsiteY8" fmla="*/ 265913 h 6858000"/>
              <a:gd name="connsiteX9" fmla="*/ 5336837 w 12192000"/>
              <a:gd name="connsiteY9" fmla="*/ 117758 h 6858000"/>
              <a:gd name="connsiteX10" fmla="*/ 0 w 12192000"/>
              <a:gd name="connsiteY10" fmla="*/ 0 h 6858000"/>
              <a:gd name="connsiteX11" fmla="*/ 1478233 w 12192000"/>
              <a:gd name="connsiteY11" fmla="*/ 0 h 6858000"/>
              <a:gd name="connsiteX12" fmla="*/ 1376868 w 12192000"/>
              <a:gd name="connsiteY12" fmla="*/ 53544 h 6858000"/>
              <a:gd name="connsiteX13" fmla="*/ 763225 w 12192000"/>
              <a:gd name="connsiteY13" fmla="*/ 435512 h 6858000"/>
              <a:gd name="connsiteX14" fmla="*/ 3659 w 12192000"/>
              <a:gd name="connsiteY14" fmla="*/ 1575960 h 6858000"/>
              <a:gd name="connsiteX15" fmla="*/ 1 w 12192000"/>
              <a:gd name="connsiteY15" fmla="*/ 1586010 h 6858000"/>
              <a:gd name="connsiteX16" fmla="*/ 1 w 12192000"/>
              <a:gd name="connsiteY16" fmla="*/ 4992019 h 6858000"/>
              <a:gd name="connsiteX17" fmla="*/ 43793 w 12192000"/>
              <a:gd name="connsiteY17" fmla="*/ 5068808 h 6858000"/>
              <a:gd name="connsiteX18" fmla="*/ 508319 w 12192000"/>
              <a:gd name="connsiteY18" fmla="*/ 5721038 h 6858000"/>
              <a:gd name="connsiteX19" fmla="*/ 1561497 w 12192000"/>
              <a:gd name="connsiteY19" fmla="*/ 6516913 h 6858000"/>
              <a:gd name="connsiteX20" fmla="*/ 2199909 w 12192000"/>
              <a:gd name="connsiteY20" fmla="*/ 6808527 h 6858000"/>
              <a:gd name="connsiteX21" fmla="*/ 2401902 w 12192000"/>
              <a:gd name="connsiteY21" fmla="*/ 6858000 h 6858000"/>
              <a:gd name="connsiteX22" fmla="*/ 0 w 12192000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58000">
                <a:moveTo>
                  <a:pt x="5123702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94649" y="6858000"/>
                </a:lnTo>
                <a:lnTo>
                  <a:pt x="4543103" y="6794309"/>
                </a:lnTo>
                <a:cubicBezTo>
                  <a:pt x="5014473" y="6649034"/>
                  <a:pt x="5429526" y="6399659"/>
                  <a:pt x="5784508" y="6102159"/>
                </a:cubicBezTo>
                <a:cubicBezTo>
                  <a:pt x="6353535" y="5625104"/>
                  <a:pt x="6883605" y="4288680"/>
                  <a:pt x="7044313" y="3583629"/>
                </a:cubicBezTo>
                <a:cubicBezTo>
                  <a:pt x="7205014" y="2877517"/>
                  <a:pt x="6993682" y="2422592"/>
                  <a:pt x="6748215" y="1870260"/>
                </a:cubicBezTo>
                <a:cubicBezTo>
                  <a:pt x="6502213" y="1317394"/>
                  <a:pt x="5738966" y="373824"/>
                  <a:pt x="5569893" y="265913"/>
                </a:cubicBezTo>
                <a:cubicBezTo>
                  <a:pt x="5497000" y="216088"/>
                  <a:pt x="5419065" y="166493"/>
                  <a:pt x="5336837" y="117758"/>
                </a:cubicBezTo>
                <a:close/>
                <a:moveTo>
                  <a:pt x="0" y="0"/>
                </a:moveTo>
                <a:lnTo>
                  <a:pt x="1478233" y="0"/>
                </a:lnTo>
                <a:lnTo>
                  <a:pt x="1376868" y="53544"/>
                </a:lnTo>
                <a:cubicBezTo>
                  <a:pt x="1049753" y="231096"/>
                  <a:pt x="809295" y="389442"/>
                  <a:pt x="763225" y="435512"/>
                </a:cubicBezTo>
                <a:cubicBezTo>
                  <a:pt x="427428" y="771309"/>
                  <a:pt x="175347" y="1155399"/>
                  <a:pt x="3659" y="1575960"/>
                </a:cubicBezTo>
                <a:lnTo>
                  <a:pt x="1" y="1586010"/>
                </a:lnTo>
                <a:lnTo>
                  <a:pt x="1" y="4992019"/>
                </a:lnTo>
                <a:lnTo>
                  <a:pt x="43793" y="5068808"/>
                </a:lnTo>
                <a:cubicBezTo>
                  <a:pt x="199310" y="5325558"/>
                  <a:pt x="370402" y="5550958"/>
                  <a:pt x="508319" y="5721038"/>
                </a:cubicBezTo>
                <a:cubicBezTo>
                  <a:pt x="784154" y="6061198"/>
                  <a:pt x="1210792" y="6251624"/>
                  <a:pt x="1561497" y="6516913"/>
                </a:cubicBezTo>
                <a:cubicBezTo>
                  <a:pt x="1757316" y="6643529"/>
                  <a:pt x="1966063" y="6739921"/>
                  <a:pt x="2199909" y="6808527"/>
                </a:cubicBezTo>
                <a:lnTo>
                  <a:pt x="2401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0715F-E7F9-4984-81DF-4367F383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1579842"/>
            <a:ext cx="5014913" cy="2039662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584F01D-202E-467D-909E-95AC750B1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5" y="3818283"/>
            <a:ext cx="5014913" cy="1201737"/>
          </a:xfrm>
        </p:spPr>
        <p:txBody>
          <a:bodyPr>
            <a:normAutofit/>
          </a:bodyPr>
          <a:lstStyle>
            <a:lvl1pPr algn="ctr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38CCBCF1-1C42-4C63-91FF-3E2B5C61C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97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8720C-6394-4B8E-B533-D15AAC8CA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D0068-16F0-44B3-AFDA-2830A0E0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79A32-1865-4554-89BE-C82F94A8B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A560-CE5F-4248-A414-F74492D99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D7D8B-EDEE-4C2E-8969-8DDA309D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463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96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8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79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85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78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13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70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95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50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93207D5-9CB9-447C-B7D6-0F4CE47F0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DE2ADF-7550-4E57-A8CB-EC53AC0A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617D2E-8DED-4400-8E86-4FC2EB7F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206A86-FA64-4378-BF55-5E12CC4A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05A373D-4D38-41B5-AF29-8E2A93F470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0" y="2541588"/>
            <a:ext cx="1837944" cy="1837944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8AD012-C752-4FFC-B4D3-13C7AEB1CE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1702" y="2541588"/>
            <a:ext cx="1837944" cy="18379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08666B54-A12C-4C2C-A861-6BA45647B8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61404" y="2541588"/>
            <a:ext cx="1837944" cy="18379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891FE5CF-AF18-4B28-8319-2FF876BAFC5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11105" y="2541588"/>
            <a:ext cx="1837944" cy="18379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BC1B777F-80D9-425F-AD81-61A658326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633920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E9CCC069-DCCA-41F6-BB63-C92144F5C7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4955482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3C72A8CF-E8E1-4B2C-99C1-0CD77B83F0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1702" y="4633920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5339A2A-55B2-49DE-AC46-6A0A7161FE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1702" y="4955482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047D1287-0989-4C5E-BCC9-01617B8F41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1404" y="4633920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66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4FBBAAD8-0704-4084-BE4E-2D1D27BB19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61404" y="4955482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59B0C33-6EC3-4DB2-AA4F-3E41A59EB4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11105" y="4633920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BAB3082B-5F7B-4D83-B49A-7416FC8642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11105" y="4955482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055280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44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09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DB25-03F6-1D47-8CA5-97EC3C3A9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05EA8-B8A7-8747-B0CA-96525F507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4908E-476D-294A-9DB1-C9D70D7B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DEBCF-1B42-A74D-B48D-ACFE1E66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92732-AC30-3B4B-B52A-BF29456F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18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187A-930D-264F-9EA5-34D91E72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47E0-6967-8D42-A255-0A2D5B8BC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F8B2D-A968-1645-B5B8-2CA49546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5225-3A29-7047-B007-B4070C61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976A7-9894-C940-9A8A-36829468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106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BF090-349C-D746-8A6E-688F3B94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41FB5-392B-0445-B874-068B6BCAA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A8934-1D2B-B44A-8723-2CE9D4CD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04670-3553-BB45-A5EC-C49883BA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B3ED-60FD-E949-ADA0-2A002165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29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6ACF-D2D7-F046-9265-F5AFF127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720A-98FF-A545-9D3E-2B2DCD14D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1402A-6A45-474D-99BF-24DC7DFD1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1FCD6-0FFC-3D46-A84E-0166D278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B581A-2AFD-4A47-AA76-576969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8CC78-523F-B246-91DA-9E494366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75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DF0D-47CD-1D4C-916C-6B00F552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F7582-DD12-C143-BCEE-3D9AB4CCC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BD019-5DEF-6F45-B5E1-8A6694A75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68C2A-939D-0A49-ADDE-AFB829294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668337-42C6-3543-9803-011E08528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DA94F-0A58-A643-8702-1CBAAE7BF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A1C93-785B-4247-BC99-76369833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F0B5F-9329-A944-B022-4D6C7154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743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642D-868D-CA4E-9908-2105432B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76AE-BAEE-F94E-BFDF-689C62B9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B4D4A-E321-AA49-A1E4-583FF6D7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74FCE-4841-F64C-9417-2C9EC4B6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83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754B1-FD22-C94C-8210-39BACBA2D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70F20-8C19-8D4F-BEEE-92B1666F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25348-42AA-E743-8FF0-ECB85516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83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8F8C-8297-1441-8F68-6CFF7A55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DD6B-49FD-9B45-B791-23208ECC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CB448-BDE0-9D42-A371-78363BEF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F94E7-1709-5845-B6CE-427CAACC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180D5-E405-9746-9F5F-4A7B878F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5B27-920F-1640-8729-7CA550EB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B55D6E-6E16-48FC-A299-E4396F6EC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215351" y="1181863"/>
            <a:ext cx="1837952" cy="4494274"/>
            <a:chOff x="10224385" y="954724"/>
            <a:chExt cx="1324087" cy="336422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049B3391-07C4-4691-9541-15597E0AD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48C4D1B0-7C6A-430D-AE7E-358BE4288FB2}"/>
                </a:ext>
              </a:extLst>
            </p:cNvPr>
            <p:cNvSpPr>
              <a:spLocks/>
            </p:cNvSpPr>
            <p:nvPr/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4B16BFE5-BF16-4086-B18B-F01774CAD03D}"/>
                </a:ext>
              </a:extLst>
            </p:cNvPr>
            <p:cNvSpPr>
              <a:spLocks/>
            </p:cNvSpPr>
            <p:nvPr/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BACD9F1-DDBD-6EB8-37D2-43E46DB24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384357" y="1220524"/>
            <a:ext cx="1837952" cy="4494274"/>
            <a:chOff x="10224385" y="954724"/>
            <a:chExt cx="1324087" cy="3364228"/>
          </a:xfrm>
        </p:grpSpPr>
        <p:sp>
          <p:nvSpPr>
            <p:cNvPr id="4" name="Freeform 80">
              <a:extLst>
                <a:ext uri="{FF2B5EF4-FFF2-40B4-BE49-F238E27FC236}">
                  <a16:creationId xmlns:a16="http://schemas.microsoft.com/office/drawing/2014/main" id="{5ADDFAB0-EF34-3199-A9B6-636C4AA92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5" name="Freeform 84">
              <a:extLst>
                <a:ext uri="{FF2B5EF4-FFF2-40B4-BE49-F238E27FC236}">
                  <a16:creationId xmlns:a16="http://schemas.microsoft.com/office/drawing/2014/main" id="{55E131DF-E0C4-30A5-5F9B-E6B6B36CF239}"/>
                </a:ext>
              </a:extLst>
            </p:cNvPr>
            <p:cNvSpPr>
              <a:spLocks/>
            </p:cNvSpPr>
            <p:nvPr/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82969C2F-D9BF-0927-F2F9-197A09D633BF}"/>
                </a:ext>
              </a:extLst>
            </p:cNvPr>
            <p:cNvSpPr>
              <a:spLocks/>
            </p:cNvSpPr>
            <p:nvPr/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9038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84F5-C55D-824D-9DC0-0F0CDEA7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553C42-FEB1-AB4B-8A0D-AEB4322F2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0DB4F-9248-8E4D-B2BC-16538C1F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CCAFA-DB48-CA43-8277-A54628A5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2124F-8A42-7B43-B382-090FF8EE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A46E7-4724-3F45-8C73-1C257747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89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F889-5E81-534C-A851-4D5C030E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392CB-9300-CE49-B803-1B018D469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B4EA-85F1-4143-B60F-D6517ADB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719E-7F40-F646-8F67-504420AE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AB84-7B46-4346-8A0B-C093EEC9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391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536A0-C62A-6748-BE09-1D78E02F1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C16D7-9A44-004B-940E-510A7358B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01978-1AB1-1D41-9825-26D457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4EEF4-9A95-8441-8C4D-4AE1D889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A1B95-289F-E94E-8715-7D624DE0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342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8D3745-7905-4822-9168-A24C1DED8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7B8F1EA-9CE2-4B9A-9281-19C52EBA9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797C46-9B36-4601-9CD3-7371E957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AFCF28-C3D9-4211-9A91-12869668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8EC5AD-CD20-4F05-87FF-70F29860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358066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B78666-2EF0-45AD-9163-88859AE4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08D0E50-37DA-48C0-998D-52CB490FD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D83FFF-FC29-4E7E-B313-A41A4598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E6AFDE2-A1D8-4045-8540-2D8483DA6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5CE9AC-CBD3-4C8D-AC9C-4498FA09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54835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221D3A-AA83-45CC-8081-A4CBCEEF2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4D1D62-822D-484D-AA0C-E0B76C5B7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16065E-B695-492F-B1BE-F39E1A19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6A27EE-73E8-416E-A657-7A3C6C6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A409A3-AE30-4BC1-BB47-A3A24CC9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938915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48F559-B287-4CE0-801C-D5E66004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F287ED-6488-4D38-B8EA-8DA2B00D5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E02AA92-33A9-4CBB-A6F8-29F87CE0D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8EB402E-0BEA-4E76-A841-2BA96630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5D9AFF-FA57-4FBC-995F-2AA7CDC0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23A51B-1309-4179-9916-7AA2BFB9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806835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28AA24-73FC-4897-B0AD-B5C96584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ADF44E-0FFF-45C3-95B5-A267B8099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61D0663-0912-42F4-9B64-B2A8ACDA1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1CB2902-0601-45DE-8448-FB0086723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F217620-BB14-4286-B7B4-DD0FEB98B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D67B223-3535-4302-A551-06B8BDC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6CA0903-2AC9-4CA3-9DB0-55F9D426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B66624C-54EB-41F9-B754-4AA3231D9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152718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6F4C2F-5851-495F-BCB5-3B721A4F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8B69D28-3358-4A22-B583-1474E330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922A91A-BBA2-42F2-989A-AB9CA46B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ED993B1-D5FB-485A-8B89-931D7B05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481618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2541702-953C-4A1E-A7BC-2AB85F7F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6A19DC9-3D74-4D34-A64D-4C60E9414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E82FE87-1891-43DC-B163-9A272069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4769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BDD2C61-C6B3-4886-A27C-B61C62974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817996" cy="6858001"/>
          </a:xfrm>
          <a:custGeom>
            <a:avLst/>
            <a:gdLst>
              <a:gd name="connsiteX0" fmla="*/ 0 w 4817996"/>
              <a:gd name="connsiteY0" fmla="*/ 0 h 6858001"/>
              <a:gd name="connsiteX1" fmla="*/ 4455466 w 4817996"/>
              <a:gd name="connsiteY1" fmla="*/ 0 h 6858001"/>
              <a:gd name="connsiteX2" fmla="*/ 4203348 w 4817996"/>
              <a:gd name="connsiteY2" fmla="*/ 98577 h 6858001"/>
              <a:gd name="connsiteX3" fmla="*/ 3717157 w 4817996"/>
              <a:gd name="connsiteY3" fmla="*/ 385307 h 6858001"/>
              <a:gd name="connsiteX4" fmla="*/ 2532107 w 4817996"/>
              <a:gd name="connsiteY4" fmla="*/ 1957426 h 6858001"/>
              <a:gd name="connsiteX5" fmla="*/ 2331242 w 4817996"/>
              <a:gd name="connsiteY5" fmla="*/ 3153405 h 6858001"/>
              <a:gd name="connsiteX6" fmla="*/ 2338687 w 4817996"/>
              <a:gd name="connsiteY6" fmla="*/ 3309256 h 6858001"/>
              <a:gd name="connsiteX7" fmla="*/ 2344494 w 4817996"/>
              <a:gd name="connsiteY7" fmla="*/ 3309256 h 6858001"/>
              <a:gd name="connsiteX8" fmla="*/ 2350370 w 4817996"/>
              <a:gd name="connsiteY8" fmla="*/ 3436629 h 6858001"/>
              <a:gd name="connsiteX9" fmla="*/ 2752145 w 4817996"/>
              <a:gd name="connsiteY9" fmla="*/ 5098005 h 6858001"/>
              <a:gd name="connsiteX10" fmla="*/ 3955219 w 4817996"/>
              <a:gd name="connsiteY10" fmla="*/ 6437308 h 6858001"/>
              <a:gd name="connsiteX11" fmla="*/ 4698058 w 4817996"/>
              <a:gd name="connsiteY11" fmla="*/ 6817628 h 6858001"/>
              <a:gd name="connsiteX12" fmla="*/ 4817996 w 4817996"/>
              <a:gd name="connsiteY12" fmla="*/ 6858001 h 6858001"/>
              <a:gd name="connsiteX13" fmla="*/ 1 w 4817996"/>
              <a:gd name="connsiteY13" fmla="*/ 6858001 h 6858001"/>
              <a:gd name="connsiteX14" fmla="*/ 1 w 4817996"/>
              <a:gd name="connsiteY14" fmla="*/ 3430801 h 6858001"/>
              <a:gd name="connsiteX15" fmla="*/ 0 w 4817996"/>
              <a:gd name="connsiteY15" fmla="*/ 34308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996" h="6858001">
                <a:moveTo>
                  <a:pt x="0" y="0"/>
                </a:moveTo>
                <a:lnTo>
                  <a:pt x="4455466" y="0"/>
                </a:lnTo>
                <a:lnTo>
                  <a:pt x="4203348" y="98577"/>
                </a:lnTo>
                <a:cubicBezTo>
                  <a:pt x="4032147" y="174775"/>
                  <a:pt x="3867541" y="268390"/>
                  <a:pt x="3717157" y="385307"/>
                </a:cubicBezTo>
                <a:cubicBezTo>
                  <a:pt x="3209493" y="685318"/>
                  <a:pt x="2760405" y="1430200"/>
                  <a:pt x="2532107" y="1957426"/>
                </a:cubicBezTo>
                <a:cubicBezTo>
                  <a:pt x="2361446" y="2353398"/>
                  <a:pt x="2323850" y="2753091"/>
                  <a:pt x="2331242" y="3153405"/>
                </a:cubicBezTo>
                <a:lnTo>
                  <a:pt x="2338687" y="3309256"/>
                </a:lnTo>
                <a:lnTo>
                  <a:pt x="2344494" y="3309256"/>
                </a:lnTo>
                <a:lnTo>
                  <a:pt x="2350370" y="3436629"/>
                </a:lnTo>
                <a:cubicBezTo>
                  <a:pt x="2387168" y="3989406"/>
                  <a:pt x="2484045" y="4543706"/>
                  <a:pt x="2752145" y="5098005"/>
                </a:cubicBezTo>
                <a:cubicBezTo>
                  <a:pt x="3019495" y="5583017"/>
                  <a:pt x="3420520" y="5997980"/>
                  <a:pt x="3955219" y="6437308"/>
                </a:cubicBezTo>
                <a:cubicBezTo>
                  <a:pt x="4155731" y="6593206"/>
                  <a:pt x="4393840" y="6710127"/>
                  <a:pt x="4698058" y="6817628"/>
                </a:cubicBezTo>
                <a:lnTo>
                  <a:pt x="4817996" y="6858001"/>
                </a:lnTo>
                <a:lnTo>
                  <a:pt x="1" y="6858001"/>
                </a:lnTo>
                <a:lnTo>
                  <a:pt x="1" y="3430801"/>
                </a:lnTo>
                <a:lnTo>
                  <a:pt x="0" y="34308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E00F47-2241-4615-AFC0-D2FC20146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05" y="-3"/>
            <a:ext cx="4817297" cy="6858001"/>
          </a:xfrm>
          <a:custGeom>
            <a:avLst/>
            <a:gdLst>
              <a:gd name="connsiteX0" fmla="*/ 347148 w 4817297"/>
              <a:gd name="connsiteY0" fmla="*/ 0 h 6858001"/>
              <a:gd name="connsiteX1" fmla="*/ 4817296 w 4817297"/>
              <a:gd name="connsiteY1" fmla="*/ 0 h 6858001"/>
              <a:gd name="connsiteX2" fmla="*/ 4817296 w 4817297"/>
              <a:gd name="connsiteY2" fmla="*/ 3430803 h 6858001"/>
              <a:gd name="connsiteX3" fmla="*/ 4817297 w 4817297"/>
              <a:gd name="connsiteY3" fmla="*/ 3430803 h 6858001"/>
              <a:gd name="connsiteX4" fmla="*/ 4817297 w 4817297"/>
              <a:gd name="connsiteY4" fmla="*/ 6858001 h 6858001"/>
              <a:gd name="connsiteX5" fmla="*/ 0 w 4817297"/>
              <a:gd name="connsiteY5" fmla="*/ 6858001 h 6858001"/>
              <a:gd name="connsiteX6" fmla="*/ 135795 w 4817297"/>
              <a:gd name="connsiteY6" fmla="*/ 6800192 h 6858001"/>
              <a:gd name="connsiteX7" fmla="*/ 526928 w 4817297"/>
              <a:gd name="connsiteY7" fmla="*/ 6585547 h 6858001"/>
              <a:gd name="connsiteX8" fmla="*/ 1931265 w 4817297"/>
              <a:gd name="connsiteY8" fmla="*/ 5158286 h 6858001"/>
              <a:gd name="connsiteX9" fmla="*/ 2456696 w 4817297"/>
              <a:gd name="connsiteY9" fmla="*/ 3488484 h 6858001"/>
              <a:gd name="connsiteX10" fmla="*/ 2458676 w 4817297"/>
              <a:gd name="connsiteY10" fmla="*/ 3430803 h 6858001"/>
              <a:gd name="connsiteX11" fmla="*/ 2462239 w 4817297"/>
              <a:gd name="connsiteY11" fmla="*/ 3430803 h 6858001"/>
              <a:gd name="connsiteX12" fmla="*/ 2465963 w 4817297"/>
              <a:gd name="connsiteY12" fmla="*/ 3318938 h 6858001"/>
              <a:gd name="connsiteX13" fmla="*/ 2064188 w 4817297"/>
              <a:gd name="connsiteY13" fmla="*/ 1595395 h 6858001"/>
              <a:gd name="connsiteX14" fmla="*/ 794276 w 4817297"/>
              <a:gd name="connsiteY14" fmla="*/ 215347 h 6858001"/>
              <a:gd name="connsiteX15" fmla="*/ 546722 w 4817297"/>
              <a:gd name="connsiteY15" fmla="*/ 1000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297" h="6858001">
                <a:moveTo>
                  <a:pt x="347148" y="0"/>
                </a:moveTo>
                <a:lnTo>
                  <a:pt x="4817296" y="0"/>
                </a:lnTo>
                <a:lnTo>
                  <a:pt x="4817296" y="3430803"/>
                </a:lnTo>
                <a:lnTo>
                  <a:pt x="4817297" y="3430803"/>
                </a:lnTo>
                <a:lnTo>
                  <a:pt x="4817297" y="6858001"/>
                </a:lnTo>
                <a:lnTo>
                  <a:pt x="0" y="6858001"/>
                </a:lnTo>
                <a:lnTo>
                  <a:pt x="135795" y="6800192"/>
                </a:lnTo>
                <a:cubicBezTo>
                  <a:pt x="263380" y="6740562"/>
                  <a:pt x="393065" y="6669374"/>
                  <a:pt x="526928" y="6585547"/>
                </a:cubicBezTo>
                <a:cubicBezTo>
                  <a:pt x="1128465" y="6228916"/>
                  <a:pt x="1663915" y="5760515"/>
                  <a:pt x="1931265" y="5158286"/>
                </a:cubicBezTo>
                <a:cubicBezTo>
                  <a:pt x="2223678" y="4631336"/>
                  <a:pt x="2413747" y="4104949"/>
                  <a:pt x="2456696" y="3488484"/>
                </a:cubicBezTo>
                <a:lnTo>
                  <a:pt x="2458676" y="3430803"/>
                </a:lnTo>
                <a:lnTo>
                  <a:pt x="2462239" y="3430803"/>
                </a:lnTo>
                <a:lnTo>
                  <a:pt x="2465963" y="3318938"/>
                </a:lnTo>
                <a:cubicBezTo>
                  <a:pt x="2465963" y="2697917"/>
                  <a:pt x="2331537" y="2076895"/>
                  <a:pt x="2064188" y="1595395"/>
                </a:cubicBezTo>
                <a:cubicBezTo>
                  <a:pt x="1863675" y="1111620"/>
                  <a:pt x="1395813" y="628603"/>
                  <a:pt x="794276" y="215347"/>
                </a:cubicBezTo>
                <a:cubicBezTo>
                  <a:pt x="710542" y="180846"/>
                  <a:pt x="628685" y="141179"/>
                  <a:pt x="546722" y="1000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0DF321-2A6F-4AC4-84EC-9642B372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764" y="728529"/>
            <a:ext cx="4929136" cy="3694556"/>
          </a:xfr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9C34EE-56BF-44B0-AB0C-5E6CDC607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8231" y="4818014"/>
            <a:ext cx="4935538" cy="853444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7AF69-69C2-4187-8895-13BF350A809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50131-119B-4EB8-983E-EA4541B190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0DEAA-16C2-49C9-8258-0016B09557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719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692427-4BEB-445C-8B41-EBB2F4D9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390FB72-99D6-4D62-BDF8-1ABA05B68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FA8820A-5B76-4E21-99FE-B09E22DE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9A1B332-B98C-420C-BFEB-48A660F42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940DB42-71E6-49CE-883D-C6325CC5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63E342-A979-48BF-B3F4-9A30FAA3D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037421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31F3CD-96E5-47E9-9A1A-263B44FDF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09DC9C-7656-4B81-BC48-98A6F2C02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DB0175E-99CB-48B1-A5D3-3D7876D6F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F0113B3-50AB-46B9-8A0C-DAB3BADB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EA7BBA6-2E37-4991-BB32-92C0CAB7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F9EC7D-EDEF-4237-9409-1B2DD03D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582225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A401D7-BA60-4DCA-97EF-784E1D03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ACFAE8D-4BCA-46B0-9024-76F12AB0A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EA5608-BD7C-4058-BED7-FB51A3B2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A22E9D-8DF2-4666-B563-AF65B8AA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BFF145-E29C-4023-851C-66B80D23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348799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4EC8512-22F4-4629-BCCA-D6F1F537A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81F7E51-AA4E-4FBE-970A-61C439433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FE5B0E-1DA3-4BA8-9218-1B60D821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AD587-4A07-4970-82D4-CDD97643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8B389D-9753-4078-8F24-890C3BA5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573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5E3DF90-BDAB-48CD-8B82-4755E9DF3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8C9258-CD4D-4548-8772-8FB275F9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57AE14-A5CA-42ED-B5D5-FE6D1045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3312105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2" y="2541600"/>
            <a:ext cx="3304288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39948" y="1840698"/>
            <a:ext cx="3312105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43857" y="2541600"/>
            <a:ext cx="3304287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BE9708-14E4-4BCB-A359-CC345FB2F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6220" y="1840698"/>
            <a:ext cx="3312105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34B0309-E157-4DD2-AF03-3030A1149E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0274" y="2541600"/>
            <a:ext cx="3304287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EBF02C2-69A8-42BC-B52D-CB6FEE37E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ADB71AC-99F1-486B-8201-51131757B5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9777249-3881-4E7B-BADF-69BB6E7C90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4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065" y="6138000"/>
            <a:ext cx="2130425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Sunday, January 31, 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4100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3280" y="6138000"/>
            <a:ext cx="118872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3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730" r:id="rId4"/>
    <p:sldLayoutId id="2147483695" r:id="rId5"/>
    <p:sldLayoutId id="2147483691" r:id="rId6"/>
    <p:sldLayoutId id="2147483690" r:id="rId7"/>
    <p:sldLayoutId id="2147483697" r:id="rId8"/>
    <p:sldLayoutId id="2147483731" r:id="rId9"/>
    <p:sldLayoutId id="2147483689" r:id="rId10"/>
    <p:sldLayoutId id="2147483688" r:id="rId11"/>
    <p:sldLayoutId id="2147483698" r:id="rId12"/>
    <p:sldLayoutId id="2147483686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pos="461">
          <p15:clr>
            <a:srgbClr val="F26B43"/>
          </p15:clr>
        </p15:guide>
        <p15:guide id="24" pos="1209">
          <p15:clr>
            <a:srgbClr val="F26B43"/>
          </p15:clr>
        </p15:guide>
        <p15:guide id="25" pos="1663">
          <p15:clr>
            <a:srgbClr val="F26B43"/>
          </p15:clr>
        </p15:guide>
        <p15:guide id="26" pos="2865">
          <p15:clr>
            <a:srgbClr val="F26B43"/>
          </p15:clr>
        </p15:guide>
        <p15:guide id="27" pos="4067">
          <p15:clr>
            <a:srgbClr val="F26B43"/>
          </p15:clr>
        </p15:guide>
        <p15:guide id="28" pos="4815">
          <p15:clr>
            <a:srgbClr val="F26B43"/>
          </p15:clr>
        </p15:guide>
        <p15:guide id="29" pos="5269">
          <p15:clr>
            <a:srgbClr val="F26B43"/>
          </p15:clr>
        </p15:guide>
        <p15:guide id="30" pos="6017">
          <p15:clr>
            <a:srgbClr val="F26B43"/>
          </p15:clr>
        </p15:guide>
        <p15:guide id="31" pos="6471">
          <p15:clr>
            <a:srgbClr val="F26B43"/>
          </p15:clr>
        </p15:guide>
        <p15:guide id="32" pos="7219">
          <p15:clr>
            <a:srgbClr val="F26B43"/>
          </p15:clr>
        </p15:guide>
        <p15:guide id="33" orient="horz" pos="459">
          <p15:clr>
            <a:srgbClr val="F26B43"/>
          </p15:clr>
        </p15:guide>
        <p15:guide id="35" orient="horz" pos="1661">
          <p15:clr>
            <a:srgbClr val="F26B43"/>
          </p15:clr>
        </p15:guide>
        <p15:guide id="36" orient="horz" pos="2432">
          <p15:clr>
            <a:srgbClr val="F26B43"/>
          </p15:clr>
        </p15:guide>
        <p15:guide id="37" orient="horz" pos="2886">
          <p15:clr>
            <a:srgbClr val="F26B43"/>
          </p15:clr>
        </p15:guide>
        <p15:guide id="38" orient="horz" pos="3634">
          <p15:clr>
            <a:srgbClr val="F26B43"/>
          </p15:clr>
        </p15:guide>
        <p15:guide id="39" pos="3840">
          <p15:clr>
            <a:srgbClr val="5ACBF0"/>
          </p15:clr>
        </p15:guide>
        <p15:guide id="40" pos="2411">
          <p15:clr>
            <a:srgbClr val="F26B43"/>
          </p15:clr>
        </p15:guide>
        <p15:guide id="41" pos="3613">
          <p15:clr>
            <a:srgbClr val="F26B43"/>
          </p15:clr>
        </p15:guide>
        <p15:guide id="42" orient="horz" pos="1207">
          <p15:clr>
            <a:srgbClr val="F26B43"/>
          </p15:clr>
        </p15:guide>
        <p15:guide id="43" orient="horz" pos="2047">
          <p15:clr>
            <a:srgbClr val="5ACBF0"/>
          </p15:clr>
        </p15:guide>
        <p15:guide id="44" orient="horz" pos="386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A3351-98F7-41D9-AEC5-A5396B32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DBAC-DCBF-4465-A1E4-5605A5B2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73288-9167-47C3-885E-190F8D8D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68FA-2EF0-45F1-961C-44CBB3FF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97BE-CBFB-45CA-B59A-D3D187D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5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744"/>
            <a:ext cx="1036320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629332"/>
            <a:ext cx="10363201" cy="353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9373" y="6249462"/>
            <a:ext cx="83262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="1" i="0" spc="200" baseline="0">
                <a:solidFill>
                  <a:schemeClr val="accent1"/>
                </a:solidFill>
                <a:latin typeface="+mn-lt"/>
                <a:cs typeface="Gill Sans SemiBold" panose="020B0502020104020203" pitchFamily="34" charset="-79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A11286A-E162-4D86-4CE3-5856A356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443783" y="3012690"/>
            <a:ext cx="5720194" cy="8326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200" baseline="0">
                <a:solidFill>
                  <a:schemeClr val="accent1"/>
                </a:solidFill>
                <a:latin typeface="+mn-lt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6878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8731F-594B-4486-A38B-8CDE0465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6DE66-A385-489F-9405-89C57AD3A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217E-9E55-43B9-9DA6-7922D0B54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9BB35-F37D-459C-84B1-54C4F96B5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7E304-D1D8-43BC-B4C7-3663A33D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9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A38DF-8E0E-47E9-8B92-10871253D39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00708-41ED-4EEE-8775-C3E3271C0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4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7E8A5-C07C-674E-9595-77C1B1B6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9841B-C6A3-AE4A-9026-0162A69BC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09F22-1DEC-2348-853D-E26FD8A48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3588-9E6B-C64E-8532-CA119270B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83747-8479-D348-AECD-74F292B58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1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CC862DB-BD98-4CB8-8E25-3E4A0593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9D88007-5370-4F1F-A739-F0D72C44F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4FC0C5-AB22-4C6F-994D-047EA4A84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93AD52-CD5F-49E5-BCD5-9967A42AA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5DFB0E-69EA-4620-A23A-003F30967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7886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2.xml"/><Relationship Id="rId7" Type="http://schemas.openxmlformats.org/officeDocument/2006/relationships/slide" Target="slide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26.xml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68.png"/><Relationship Id="rId7" Type="http://schemas.openxmlformats.org/officeDocument/2006/relationships/slide" Target="slide25.xml"/><Relationship Id="rId12" Type="http://schemas.openxmlformats.org/officeDocument/2006/relationships/image" Target="../media/image63.png"/><Relationship Id="rId17" Type="http://schemas.openxmlformats.org/officeDocument/2006/relationships/slide" Target="slide29.xml"/><Relationship Id="rId2" Type="http://schemas.openxmlformats.org/officeDocument/2006/relationships/audio" Target="../media/media3.m4a"/><Relationship Id="rId16" Type="http://schemas.openxmlformats.org/officeDocument/2006/relationships/image" Target="../media/image65.png"/><Relationship Id="rId20" Type="http://schemas.openxmlformats.org/officeDocument/2006/relationships/slide" Target="slide7.xml"/><Relationship Id="rId1" Type="http://schemas.microsoft.com/office/2007/relationships/media" Target="../media/media3.m4a"/><Relationship Id="rId6" Type="http://schemas.openxmlformats.org/officeDocument/2006/relationships/image" Target="../media/image59.jpg"/><Relationship Id="rId11" Type="http://schemas.openxmlformats.org/officeDocument/2006/relationships/image" Target="../media/image62.png"/><Relationship Id="rId5" Type="http://schemas.microsoft.com/office/2007/relationships/hdphoto" Target="../media/hdphoto4.wdp"/><Relationship Id="rId15" Type="http://schemas.openxmlformats.org/officeDocument/2006/relationships/slide" Target="slide27.xml"/><Relationship Id="rId10" Type="http://schemas.openxmlformats.org/officeDocument/2006/relationships/slide" Target="slide24.xml"/><Relationship Id="rId19" Type="http://schemas.openxmlformats.org/officeDocument/2006/relationships/image" Target="../media/image67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Relationship Id="rId2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4.wdp"/><Relationship Id="rId7" Type="http://schemas.openxmlformats.org/officeDocument/2006/relationships/image" Target="../media/image72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5.png"/><Relationship Id="rId5" Type="http://schemas.openxmlformats.org/officeDocument/2006/relationships/image" Target="../media/image70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4.wdp"/><Relationship Id="rId7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8.png"/><Relationship Id="rId5" Type="http://schemas.openxmlformats.org/officeDocument/2006/relationships/image" Target="../media/image70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2.xml"/><Relationship Id="rId6" Type="http://schemas.openxmlformats.org/officeDocument/2006/relationships/slide" Target="slide23.xml"/><Relationship Id="rId5" Type="http://schemas.microsoft.com/office/2007/relationships/hdphoto" Target="../media/hdphoto4.wdp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9.png"/><Relationship Id="rId5" Type="http://schemas.openxmlformats.org/officeDocument/2006/relationships/image" Target="../media/image82.png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11" Type="http://schemas.openxmlformats.org/officeDocument/2006/relationships/slide" Target="slide21.xml"/><Relationship Id="rId5" Type="http://schemas.microsoft.com/office/2007/relationships/hdphoto" Target="../media/hdphoto1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24657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2019300"/>
            <a:ext cx="7927417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(10 - 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1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النسبة والنسب المتساوية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525" y="154195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28" y="132853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4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نسبة">
            <a:hlinkClick r:id="" action="ppaction://media"/>
            <a:extLst>
              <a:ext uri="{FF2B5EF4-FFF2-40B4-BE49-F238E27FC236}">
                <a16:creationId xmlns:a16="http://schemas.microsoft.com/office/drawing/2014/main" id="{A90F54E3-AA19-FB76-296A-9CC1BD55DA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535.6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3B24C31-49B6-5DB5-84EA-664152D59BC0}"/>
              </a:ext>
            </a:extLst>
          </p:cNvPr>
          <p:cNvSpPr txBox="1"/>
          <p:nvPr/>
        </p:nvSpPr>
        <p:spPr>
          <a:xfrm>
            <a:off x="293427" y="270795"/>
            <a:ext cx="2313295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tx1"/>
                </a:solidFill>
              </a:rPr>
              <a:t>صفحة 140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4A5EF8-2A10-1053-4365-AE448047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83" y="2276262"/>
            <a:ext cx="11645633" cy="303271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533905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3B24C31-49B6-5DB5-84EA-664152D59BC0}"/>
              </a:ext>
            </a:extLst>
          </p:cNvPr>
          <p:cNvSpPr txBox="1"/>
          <p:nvPr/>
        </p:nvSpPr>
        <p:spPr>
          <a:xfrm>
            <a:off x="293427" y="270795"/>
            <a:ext cx="2313295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tx1"/>
                </a:solidFill>
              </a:rPr>
              <a:t>صفحة 141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4A5EF8-2A10-1053-4365-AE448047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2972" y="1813695"/>
            <a:ext cx="11846056" cy="37204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2A7666-6F58-73CA-7733-9AD55546F828}"/>
              </a:ext>
            </a:extLst>
          </p:cNvPr>
          <p:cNvSpPr/>
          <p:nvPr/>
        </p:nvSpPr>
        <p:spPr>
          <a:xfrm>
            <a:off x="2047164" y="4831307"/>
            <a:ext cx="9751326" cy="5936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53D08-0745-5569-2B79-E6791E83597D}"/>
              </a:ext>
            </a:extLst>
          </p:cNvPr>
          <p:cNvSpPr txBox="1"/>
          <p:nvPr/>
        </p:nvSpPr>
        <p:spPr>
          <a:xfrm>
            <a:off x="9833212" y="3612376"/>
            <a:ext cx="137390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 إلى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0DCB0-A69D-57B7-7DA5-02DB5D8AA7AD}"/>
              </a:ext>
            </a:extLst>
          </p:cNvPr>
          <p:cNvSpPr txBox="1"/>
          <p:nvPr/>
        </p:nvSpPr>
        <p:spPr>
          <a:xfrm>
            <a:off x="7904294" y="3612376"/>
            <a:ext cx="192891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،     2 :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4A0D-71DE-8CEE-08E2-B7396EDCF1FF}"/>
              </a:ext>
            </a:extLst>
          </p:cNvPr>
          <p:cNvSpPr txBox="1"/>
          <p:nvPr/>
        </p:nvSpPr>
        <p:spPr>
          <a:xfrm>
            <a:off x="7028598" y="3612376"/>
            <a:ext cx="1082756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919B5-089A-352F-6D52-55CC6470B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19" y="3510316"/>
            <a:ext cx="669868" cy="11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14A5EF8-2A10-1053-4365-AE448047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654" y="169140"/>
            <a:ext cx="10417128" cy="648495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B24C31-49B6-5DB5-84EA-664152D59BC0}"/>
              </a:ext>
            </a:extLst>
          </p:cNvPr>
          <p:cNvSpPr txBox="1"/>
          <p:nvPr/>
        </p:nvSpPr>
        <p:spPr>
          <a:xfrm>
            <a:off x="293427" y="270795"/>
            <a:ext cx="2313295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tx1"/>
                </a:solidFill>
              </a:rPr>
              <a:t>صفحة 141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9C946-72CC-D8B1-8726-A86702DDA84E}"/>
              </a:ext>
            </a:extLst>
          </p:cNvPr>
          <p:cNvSpPr txBox="1"/>
          <p:nvPr/>
        </p:nvSpPr>
        <p:spPr>
          <a:xfrm>
            <a:off x="6803409" y="2299648"/>
            <a:ext cx="8188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0F998E-7D50-9699-94AD-50E5794D75B7}"/>
              </a:ext>
            </a:extLst>
          </p:cNvPr>
          <p:cNvSpPr txBox="1"/>
          <p:nvPr/>
        </p:nvSpPr>
        <p:spPr>
          <a:xfrm>
            <a:off x="6587319" y="2841009"/>
            <a:ext cx="8188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AA759-843E-6EFB-A619-98EE898875FA}"/>
              </a:ext>
            </a:extLst>
          </p:cNvPr>
          <p:cNvSpPr txBox="1"/>
          <p:nvPr/>
        </p:nvSpPr>
        <p:spPr>
          <a:xfrm>
            <a:off x="6500883" y="5812229"/>
            <a:ext cx="8188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058BA1-87D7-E0BE-2321-FE1FA025B4F9}"/>
              </a:ext>
            </a:extLst>
          </p:cNvPr>
          <p:cNvSpPr txBox="1"/>
          <p:nvPr/>
        </p:nvSpPr>
        <p:spPr>
          <a:xfrm>
            <a:off x="5416218" y="5812229"/>
            <a:ext cx="8188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AE155-526C-5C3C-AFB7-5B4228CF5DEF}"/>
              </a:ext>
            </a:extLst>
          </p:cNvPr>
          <p:cNvSpPr txBox="1"/>
          <p:nvPr/>
        </p:nvSpPr>
        <p:spPr>
          <a:xfrm>
            <a:off x="4331553" y="5812229"/>
            <a:ext cx="8188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03729-DAF2-8CD2-9283-1CB4527154DE}"/>
              </a:ext>
            </a:extLst>
          </p:cNvPr>
          <p:cNvSpPr txBox="1"/>
          <p:nvPr/>
        </p:nvSpPr>
        <p:spPr>
          <a:xfrm>
            <a:off x="3246888" y="5812229"/>
            <a:ext cx="8188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EA46A-87B8-6C12-F339-2D5D960B0272}"/>
              </a:ext>
            </a:extLst>
          </p:cNvPr>
          <p:cNvSpPr txBox="1"/>
          <p:nvPr/>
        </p:nvSpPr>
        <p:spPr>
          <a:xfrm>
            <a:off x="2162223" y="5812229"/>
            <a:ext cx="8188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AA26D-DE19-D2B4-4A43-347612E5BB73}"/>
              </a:ext>
            </a:extLst>
          </p:cNvPr>
          <p:cNvSpPr txBox="1"/>
          <p:nvPr/>
        </p:nvSpPr>
        <p:spPr>
          <a:xfrm>
            <a:off x="1077558" y="5812229"/>
            <a:ext cx="8188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3774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AED519D-D466-D713-0D92-C03812BA5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6" y="442912"/>
            <a:ext cx="10925175" cy="59721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8B3335-1D7D-0EEE-485C-209CFA6FF8B4}"/>
              </a:ext>
            </a:extLst>
          </p:cNvPr>
          <p:cNvSpPr txBox="1"/>
          <p:nvPr/>
        </p:nvSpPr>
        <p:spPr>
          <a:xfrm>
            <a:off x="225188" y="5866377"/>
            <a:ext cx="2313295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tx1"/>
                </a:solidFill>
              </a:rPr>
              <a:t>صفحة 141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46259A-B9E8-68C2-6C31-4B015CEBFB12}"/>
              </a:ext>
            </a:extLst>
          </p:cNvPr>
          <p:cNvSpPr txBox="1"/>
          <p:nvPr/>
        </p:nvSpPr>
        <p:spPr>
          <a:xfrm>
            <a:off x="6896668" y="1523317"/>
            <a:ext cx="81886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5AC08C-7CFB-53F3-775B-82842628C7E9}"/>
              </a:ext>
            </a:extLst>
          </p:cNvPr>
          <p:cNvSpPr txBox="1"/>
          <p:nvPr/>
        </p:nvSpPr>
        <p:spPr>
          <a:xfrm>
            <a:off x="5716468" y="1523317"/>
            <a:ext cx="81886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762FB-1280-ADD5-7D6C-4A7D0F496189}"/>
              </a:ext>
            </a:extLst>
          </p:cNvPr>
          <p:cNvSpPr txBox="1"/>
          <p:nvPr/>
        </p:nvSpPr>
        <p:spPr>
          <a:xfrm>
            <a:off x="4587009" y="1523317"/>
            <a:ext cx="81886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599BC7-9CDB-D320-164D-C20C602BABC8}"/>
              </a:ext>
            </a:extLst>
          </p:cNvPr>
          <p:cNvSpPr txBox="1"/>
          <p:nvPr/>
        </p:nvSpPr>
        <p:spPr>
          <a:xfrm>
            <a:off x="3457550" y="1523317"/>
            <a:ext cx="81886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5A7DD7-357B-F2DE-34D5-2E943971B21A}"/>
              </a:ext>
            </a:extLst>
          </p:cNvPr>
          <p:cNvSpPr txBox="1"/>
          <p:nvPr/>
        </p:nvSpPr>
        <p:spPr>
          <a:xfrm>
            <a:off x="2380586" y="1523317"/>
            <a:ext cx="81886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34AE69-4254-383C-DE9A-A702C6953FDE}"/>
              </a:ext>
            </a:extLst>
          </p:cNvPr>
          <p:cNvSpPr txBox="1"/>
          <p:nvPr/>
        </p:nvSpPr>
        <p:spPr>
          <a:xfrm>
            <a:off x="1214035" y="1526832"/>
            <a:ext cx="81886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060CEF-0F96-9BDC-40A4-C4457E05B4BD}"/>
              </a:ext>
            </a:extLst>
          </p:cNvPr>
          <p:cNvSpPr txBox="1"/>
          <p:nvPr/>
        </p:nvSpPr>
        <p:spPr>
          <a:xfrm>
            <a:off x="9428327" y="3990253"/>
            <a:ext cx="81886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B0671F-1F48-2726-4BBD-CB1EC8200027}"/>
              </a:ext>
            </a:extLst>
          </p:cNvPr>
          <p:cNvSpPr txBox="1"/>
          <p:nvPr/>
        </p:nvSpPr>
        <p:spPr>
          <a:xfrm>
            <a:off x="8485494" y="3990253"/>
            <a:ext cx="81886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93A15F-1862-E330-0BDB-230B226014DB}"/>
              </a:ext>
            </a:extLst>
          </p:cNvPr>
          <p:cNvSpPr txBox="1"/>
          <p:nvPr/>
        </p:nvSpPr>
        <p:spPr>
          <a:xfrm>
            <a:off x="7542661" y="3993422"/>
            <a:ext cx="81886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24911C-7978-B1CF-272A-5E44B0238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784" y="3639971"/>
            <a:ext cx="694889" cy="8279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851105-F9B0-9761-8E78-56074ACC3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984" y="3639972"/>
            <a:ext cx="694888" cy="8279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0F3F41-C74E-514C-DF3A-4C9086138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009" y="3660748"/>
            <a:ext cx="702141" cy="78639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78B352D-5A02-3AAA-F268-14A018CD9253}"/>
              </a:ext>
            </a:extLst>
          </p:cNvPr>
          <p:cNvSpPr txBox="1"/>
          <p:nvPr/>
        </p:nvSpPr>
        <p:spPr>
          <a:xfrm>
            <a:off x="6077802" y="3730781"/>
            <a:ext cx="81886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05B59B-6808-B725-FB99-543795D03B12}"/>
              </a:ext>
            </a:extLst>
          </p:cNvPr>
          <p:cNvSpPr txBox="1"/>
          <p:nvPr/>
        </p:nvSpPr>
        <p:spPr>
          <a:xfrm>
            <a:off x="5037158" y="3730781"/>
            <a:ext cx="81886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54091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82F7CD0-10E2-5B59-CF01-A80121F6EB6F}"/>
              </a:ext>
            </a:extLst>
          </p:cNvPr>
          <p:cNvSpPr txBox="1"/>
          <p:nvPr/>
        </p:nvSpPr>
        <p:spPr>
          <a:xfrm>
            <a:off x="114822" y="591518"/>
            <a:ext cx="2313295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tx1"/>
                </a:solidFill>
              </a:rPr>
              <a:t>صفحة 142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DDBC89-A3D6-A1BD-C9B7-77F6E82F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2" y="2089601"/>
            <a:ext cx="11962356" cy="325349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42D7A3-D133-077A-90C3-602B07A1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928" y="4353636"/>
            <a:ext cx="1079584" cy="10246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A33F066-BAFB-8E9A-3BAA-A2427D116390}"/>
              </a:ext>
            </a:extLst>
          </p:cNvPr>
          <p:cNvSpPr txBox="1"/>
          <p:nvPr/>
        </p:nvSpPr>
        <p:spPr>
          <a:xfrm>
            <a:off x="8981577" y="4447138"/>
            <a:ext cx="59367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B07A0A-F27E-4FFA-706C-ADD06E21F20C}"/>
              </a:ext>
            </a:extLst>
          </p:cNvPr>
          <p:cNvSpPr txBox="1"/>
          <p:nvPr/>
        </p:nvSpPr>
        <p:spPr>
          <a:xfrm>
            <a:off x="9444250" y="4363920"/>
            <a:ext cx="9228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÷ 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0095D7-88E6-6C24-9F63-75CE5442E7BD}"/>
              </a:ext>
            </a:extLst>
          </p:cNvPr>
          <p:cNvSpPr txBox="1"/>
          <p:nvPr/>
        </p:nvSpPr>
        <p:spPr>
          <a:xfrm>
            <a:off x="9358058" y="4829072"/>
            <a:ext cx="9228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÷ 20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6916683-57C4-0C22-9E2C-41D1440DD3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93269" y="4361004"/>
            <a:ext cx="612457" cy="102469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06CEC41-6F07-7507-907B-17691947D98D}"/>
              </a:ext>
            </a:extLst>
          </p:cNvPr>
          <p:cNvSpPr txBox="1"/>
          <p:nvPr/>
        </p:nvSpPr>
        <p:spPr>
          <a:xfrm>
            <a:off x="2103355" y="4454506"/>
            <a:ext cx="59367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73CE9CC-EF82-7FAF-CCBB-EF28B809ED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07579" y="4161284"/>
            <a:ext cx="750439" cy="8822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99AC87A-648D-5C7A-ACA3-52E8EEC320A0}"/>
              </a:ext>
            </a:extLst>
          </p:cNvPr>
          <p:cNvSpPr txBox="1"/>
          <p:nvPr/>
        </p:nvSpPr>
        <p:spPr>
          <a:xfrm>
            <a:off x="2647853" y="4382159"/>
            <a:ext cx="9228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×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CF909E-518E-4121-8880-E67F785ADAFB}"/>
              </a:ext>
            </a:extLst>
          </p:cNvPr>
          <p:cNvSpPr txBox="1"/>
          <p:nvPr/>
        </p:nvSpPr>
        <p:spPr>
          <a:xfrm>
            <a:off x="2629432" y="4831723"/>
            <a:ext cx="9228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×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0BE1FA-0916-9016-2B23-6A99A3D183D8}"/>
              </a:ext>
            </a:extLst>
          </p:cNvPr>
          <p:cNvSpPr/>
          <p:nvPr/>
        </p:nvSpPr>
        <p:spPr>
          <a:xfrm>
            <a:off x="457953" y="3709153"/>
            <a:ext cx="5638800" cy="1583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7C030172-F36B-455E-30C9-6F9382DD47B5}"/>
              </a:ext>
            </a:extLst>
          </p:cNvPr>
          <p:cNvGrpSpPr/>
          <p:nvPr/>
        </p:nvGrpSpPr>
        <p:grpSpPr>
          <a:xfrm>
            <a:off x="8285562" y="4208284"/>
            <a:ext cx="901097" cy="1323439"/>
            <a:chOff x="8285562" y="4208284"/>
            <a:chExt cx="901097" cy="1323439"/>
          </a:xfrm>
        </p:grpSpPr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BC57FB68-65C6-E6D0-06F3-7FE2D184CB44}"/>
                </a:ext>
              </a:extLst>
            </p:cNvPr>
            <p:cNvSpPr txBox="1"/>
            <p:nvPr/>
          </p:nvSpPr>
          <p:spPr>
            <a:xfrm>
              <a:off x="8313823" y="4208284"/>
              <a:ext cx="872836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dirty="0">
                  <a:solidFill>
                    <a:srgbClr val="FF0000"/>
                  </a:solidFill>
                </a:rPr>
                <a:t>3 </a:t>
              </a:r>
            </a:p>
            <a:p>
              <a:r>
                <a:rPr lang="ar-SA" sz="4000" dirty="0">
                  <a:solidFill>
                    <a:srgbClr val="FF0000"/>
                  </a:solidFill>
                </a:rPr>
                <a:t>5</a:t>
              </a:r>
            </a:p>
          </p:txBody>
        </p: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8DA302B4-C4BD-3DBD-2F3A-4DAF023C6C87}"/>
                </a:ext>
              </a:extLst>
            </p:cNvPr>
            <p:cNvCxnSpPr/>
            <p:nvPr/>
          </p:nvCxnSpPr>
          <p:spPr>
            <a:xfrm flipH="1">
              <a:off x="8285562" y="4876181"/>
              <a:ext cx="524616" cy="73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37" grpId="0"/>
      <p:bldP spid="39" grpId="0"/>
      <p:bldP spid="40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toon bee with pointer">
            <a:extLst>
              <a:ext uri="{FF2B5EF4-FFF2-40B4-BE49-F238E27FC236}">
                <a16:creationId xmlns:a16="http://schemas.microsoft.com/office/drawing/2014/main" id="{B96CCA69-9951-011E-A8E7-5BFB4B92A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37" y="4621603"/>
            <a:ext cx="2374484" cy="2677832"/>
          </a:xfrm>
          <a:prstGeom prst="rect">
            <a:avLst/>
          </a:prstGeom>
        </p:spPr>
      </p:pic>
      <p:pic>
        <p:nvPicPr>
          <p:cNvPr id="8" name="Picture 7" descr="Cartoon bee with megaphone">
            <a:extLst>
              <a:ext uri="{FF2B5EF4-FFF2-40B4-BE49-F238E27FC236}">
                <a16:creationId xmlns:a16="http://schemas.microsoft.com/office/drawing/2014/main" id="{9AA334BB-92E9-C0DF-90D9-2F3A6DBEA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70252" y="527255"/>
            <a:ext cx="1519797" cy="1466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6A92EA-13D7-139A-0528-497D8D425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" t="15111" r="3325" b="12050"/>
          <a:stretch/>
        </p:blipFill>
        <p:spPr>
          <a:xfrm>
            <a:off x="876563" y="1036511"/>
            <a:ext cx="10159300" cy="38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76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2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DB22F-BFFE-498A-8114-2ED00CB5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4" y="0"/>
            <a:ext cx="3371380" cy="5194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1F4CA-C389-4335-8C8F-62E7735F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044" y="167357"/>
            <a:ext cx="8498561" cy="6523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78DEFC-D17B-7C14-E280-8C430A7BCC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38654" y="840652"/>
            <a:ext cx="5176696" cy="517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03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0547FE-4BF1-FED6-F24B-75F09E157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9" r="15754"/>
          <a:stretch/>
        </p:blipFill>
        <p:spPr>
          <a:xfrm>
            <a:off x="1983958" y="2121073"/>
            <a:ext cx="8224083" cy="261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80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roup 393">
            <a:extLst>
              <a:ext uri="{FF2B5EF4-FFF2-40B4-BE49-F238E27FC236}">
                <a16:creationId xmlns:a16="http://schemas.microsoft.com/office/drawing/2014/main" id="{A4469876-83D9-4285-9099-2C9973F78019}"/>
              </a:ext>
            </a:extLst>
          </p:cNvPr>
          <p:cNvGrpSpPr/>
          <p:nvPr/>
        </p:nvGrpSpPr>
        <p:grpSpPr>
          <a:xfrm>
            <a:off x="9161997" y="103"/>
            <a:ext cx="2756905" cy="4764591"/>
            <a:chOff x="6425530" y="0"/>
            <a:chExt cx="2756905" cy="4764591"/>
          </a:xfrm>
        </p:grpSpPr>
        <p:grpSp>
          <p:nvGrpSpPr>
            <p:cNvPr id="395" name="Google Shape;1477;p12">
              <a:extLst>
                <a:ext uri="{FF2B5EF4-FFF2-40B4-BE49-F238E27FC236}">
                  <a16:creationId xmlns:a16="http://schemas.microsoft.com/office/drawing/2014/main" id="{E785D952-6E66-49BC-B745-655762C99907}"/>
                </a:ext>
              </a:extLst>
            </p:cNvPr>
            <p:cNvGrpSpPr/>
            <p:nvPr/>
          </p:nvGrpSpPr>
          <p:grpSpPr>
            <a:xfrm>
              <a:off x="7374896" y="4521435"/>
              <a:ext cx="230809" cy="243156"/>
              <a:chOff x="3770248" y="2527300"/>
              <a:chExt cx="180404" cy="190055"/>
            </a:xfrm>
          </p:grpSpPr>
          <p:sp>
            <p:nvSpPr>
              <p:cNvPr id="481" name="Google Shape;1478;p12">
                <a:extLst>
                  <a:ext uri="{FF2B5EF4-FFF2-40B4-BE49-F238E27FC236}">
                    <a16:creationId xmlns:a16="http://schemas.microsoft.com/office/drawing/2014/main" id="{3783B571-EA18-4279-9083-00CE09246B9E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1479;p12">
                <a:extLst>
                  <a:ext uri="{FF2B5EF4-FFF2-40B4-BE49-F238E27FC236}">
                    <a16:creationId xmlns:a16="http://schemas.microsoft.com/office/drawing/2014/main" id="{997E9EFB-3F06-45DF-B9C5-B3AA2C9DFD7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1480;p12">
                <a:extLst>
                  <a:ext uri="{FF2B5EF4-FFF2-40B4-BE49-F238E27FC236}">
                    <a16:creationId xmlns:a16="http://schemas.microsoft.com/office/drawing/2014/main" id="{CC30A61D-1C25-4E10-B400-4146744973F4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1481;p12">
                <a:extLst>
                  <a:ext uri="{FF2B5EF4-FFF2-40B4-BE49-F238E27FC236}">
                    <a16:creationId xmlns:a16="http://schemas.microsoft.com/office/drawing/2014/main" id="{EC5CF10F-E371-4616-A8A7-1E0DD0034D1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6" name="Google Shape;1482;p12">
              <a:extLst>
                <a:ext uri="{FF2B5EF4-FFF2-40B4-BE49-F238E27FC236}">
                  <a16:creationId xmlns:a16="http://schemas.microsoft.com/office/drawing/2014/main" id="{30245F7C-EBE6-45E5-8066-122A2D5E1792}"/>
                </a:ext>
              </a:extLst>
            </p:cNvPr>
            <p:cNvGrpSpPr/>
            <p:nvPr/>
          </p:nvGrpSpPr>
          <p:grpSpPr>
            <a:xfrm>
              <a:off x="8747492" y="2424502"/>
              <a:ext cx="230809" cy="243156"/>
              <a:chOff x="3770248" y="2527300"/>
              <a:chExt cx="180404" cy="190055"/>
            </a:xfrm>
          </p:grpSpPr>
          <p:sp>
            <p:nvSpPr>
              <p:cNvPr id="477" name="Google Shape;1483;p12">
                <a:extLst>
                  <a:ext uri="{FF2B5EF4-FFF2-40B4-BE49-F238E27FC236}">
                    <a16:creationId xmlns:a16="http://schemas.microsoft.com/office/drawing/2014/main" id="{C18AC1E1-258B-4FC7-886C-211CA587D93C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1484;p12">
                <a:extLst>
                  <a:ext uri="{FF2B5EF4-FFF2-40B4-BE49-F238E27FC236}">
                    <a16:creationId xmlns:a16="http://schemas.microsoft.com/office/drawing/2014/main" id="{F100E9F4-6F6D-42C7-9AA7-B67ED451783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1485;p12">
                <a:extLst>
                  <a:ext uri="{FF2B5EF4-FFF2-40B4-BE49-F238E27FC236}">
                    <a16:creationId xmlns:a16="http://schemas.microsoft.com/office/drawing/2014/main" id="{A5A8F860-C12C-4795-A9BE-8292568D77A6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1486;p12">
                <a:extLst>
                  <a:ext uri="{FF2B5EF4-FFF2-40B4-BE49-F238E27FC236}">
                    <a16:creationId xmlns:a16="http://schemas.microsoft.com/office/drawing/2014/main" id="{22F86912-CF81-409C-8BDE-18119FED2A2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1487;p12">
              <a:extLst>
                <a:ext uri="{FF2B5EF4-FFF2-40B4-BE49-F238E27FC236}">
                  <a16:creationId xmlns:a16="http://schemas.microsoft.com/office/drawing/2014/main" id="{03E822CA-C75B-4CCC-907A-0BC4012630E4}"/>
                </a:ext>
              </a:extLst>
            </p:cNvPr>
            <p:cNvGrpSpPr/>
            <p:nvPr/>
          </p:nvGrpSpPr>
          <p:grpSpPr>
            <a:xfrm rot="5400000">
              <a:off x="8655377" y="3665221"/>
              <a:ext cx="201871" cy="231166"/>
              <a:chOff x="3462796" y="2555878"/>
              <a:chExt cx="157798" cy="180711"/>
            </a:xfrm>
          </p:grpSpPr>
          <p:sp>
            <p:nvSpPr>
              <p:cNvPr id="471" name="Google Shape;1488;p12">
                <a:extLst>
                  <a:ext uri="{FF2B5EF4-FFF2-40B4-BE49-F238E27FC236}">
                    <a16:creationId xmlns:a16="http://schemas.microsoft.com/office/drawing/2014/main" id="{8EF6BAB6-7DAF-4E97-B201-B78E4070B2BB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489;p12">
                <a:extLst>
                  <a:ext uri="{FF2B5EF4-FFF2-40B4-BE49-F238E27FC236}">
                    <a16:creationId xmlns:a16="http://schemas.microsoft.com/office/drawing/2014/main" id="{3FE8C45D-C85A-4553-BD22-DA893625D5C9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490;p12">
                <a:extLst>
                  <a:ext uri="{FF2B5EF4-FFF2-40B4-BE49-F238E27FC236}">
                    <a16:creationId xmlns:a16="http://schemas.microsoft.com/office/drawing/2014/main" id="{2DB410B9-7D82-4D9B-9A7D-90FD69AB8A55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1491;p12">
                <a:extLst>
                  <a:ext uri="{FF2B5EF4-FFF2-40B4-BE49-F238E27FC236}">
                    <a16:creationId xmlns:a16="http://schemas.microsoft.com/office/drawing/2014/main" id="{243433BC-E9E6-4F83-B195-7A2D30BB8066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1492;p12">
                <a:extLst>
                  <a:ext uri="{FF2B5EF4-FFF2-40B4-BE49-F238E27FC236}">
                    <a16:creationId xmlns:a16="http://schemas.microsoft.com/office/drawing/2014/main" id="{9E3E92CA-4583-4F51-99E2-7DD13B05B423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1493;p12">
                <a:extLst>
                  <a:ext uri="{FF2B5EF4-FFF2-40B4-BE49-F238E27FC236}">
                    <a16:creationId xmlns:a16="http://schemas.microsoft.com/office/drawing/2014/main" id="{9738D6E8-4469-4822-81C8-59AABC4F4E55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1494;p12">
              <a:extLst>
                <a:ext uri="{FF2B5EF4-FFF2-40B4-BE49-F238E27FC236}">
                  <a16:creationId xmlns:a16="http://schemas.microsoft.com/office/drawing/2014/main" id="{B73A7B35-CFCE-47F1-A07D-E02CD98A856E}"/>
                </a:ext>
              </a:extLst>
            </p:cNvPr>
            <p:cNvGrpSpPr/>
            <p:nvPr/>
          </p:nvGrpSpPr>
          <p:grpSpPr>
            <a:xfrm rot="-2700000">
              <a:off x="8038130" y="1128089"/>
              <a:ext cx="169840" cy="178926"/>
              <a:chOff x="3770248" y="2527300"/>
              <a:chExt cx="180404" cy="190055"/>
            </a:xfrm>
          </p:grpSpPr>
          <p:sp>
            <p:nvSpPr>
              <p:cNvPr id="467" name="Google Shape;1495;p12">
                <a:extLst>
                  <a:ext uri="{FF2B5EF4-FFF2-40B4-BE49-F238E27FC236}">
                    <a16:creationId xmlns:a16="http://schemas.microsoft.com/office/drawing/2014/main" id="{005D9AC1-DD42-4B96-B17D-911BFCC2DF6F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496;p12">
                <a:extLst>
                  <a:ext uri="{FF2B5EF4-FFF2-40B4-BE49-F238E27FC236}">
                    <a16:creationId xmlns:a16="http://schemas.microsoft.com/office/drawing/2014/main" id="{45B56991-8F3F-4CA3-8087-F9A4C2F954EE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497;p12">
                <a:extLst>
                  <a:ext uri="{FF2B5EF4-FFF2-40B4-BE49-F238E27FC236}">
                    <a16:creationId xmlns:a16="http://schemas.microsoft.com/office/drawing/2014/main" id="{577D339E-E5F2-4D1B-96DC-169EB46FCA20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498;p12">
                <a:extLst>
                  <a:ext uri="{FF2B5EF4-FFF2-40B4-BE49-F238E27FC236}">
                    <a16:creationId xmlns:a16="http://schemas.microsoft.com/office/drawing/2014/main" id="{97741F4E-30DB-48BA-ACD4-EFCD0636D38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" name="Google Shape;1499;p12">
              <a:extLst>
                <a:ext uri="{FF2B5EF4-FFF2-40B4-BE49-F238E27FC236}">
                  <a16:creationId xmlns:a16="http://schemas.microsoft.com/office/drawing/2014/main" id="{08F413CA-46D9-4742-933F-51E8644457B1}"/>
                </a:ext>
              </a:extLst>
            </p:cNvPr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59" name="Google Shape;1500;p12">
                <a:extLst>
                  <a:ext uri="{FF2B5EF4-FFF2-40B4-BE49-F238E27FC236}">
                    <a16:creationId xmlns:a16="http://schemas.microsoft.com/office/drawing/2014/main" id="{E9099D5A-5136-4736-903C-E61B9638B687}"/>
                  </a:ext>
                </a:extLst>
              </p:cNvPr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1501;p12">
                <a:extLst>
                  <a:ext uri="{FF2B5EF4-FFF2-40B4-BE49-F238E27FC236}">
                    <a16:creationId xmlns:a16="http://schemas.microsoft.com/office/drawing/2014/main" id="{8C4FFFE4-C950-41D0-AE9C-4FD93F79348A}"/>
                  </a:ext>
                </a:extLst>
              </p:cNvPr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1" name="Google Shape;1502;p12">
                <a:extLst>
                  <a:ext uri="{FF2B5EF4-FFF2-40B4-BE49-F238E27FC236}">
                    <a16:creationId xmlns:a16="http://schemas.microsoft.com/office/drawing/2014/main" id="{D3262533-FEDB-4D71-9D5C-6A2C6CBC6D1E}"/>
                  </a:ext>
                </a:extLst>
              </p:cNvPr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62" name="Google Shape;1503;p12">
                  <a:extLst>
                    <a:ext uri="{FF2B5EF4-FFF2-40B4-BE49-F238E27FC236}">
                      <a16:creationId xmlns:a16="http://schemas.microsoft.com/office/drawing/2014/main" id="{C89D2ACD-B561-405F-B7B7-1A09621C01A9}"/>
                    </a:ext>
                  </a:extLst>
                </p:cNvPr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64" name="Google Shape;1504;p12">
                    <a:extLst>
                      <a:ext uri="{FF2B5EF4-FFF2-40B4-BE49-F238E27FC236}">
                        <a16:creationId xmlns:a16="http://schemas.microsoft.com/office/drawing/2014/main" id="{EC15EAB2-91A5-47F6-A3CC-E597C98801CC}"/>
                      </a:ext>
                    </a:extLst>
                  </p:cNvPr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1505;p12">
                    <a:extLst>
                      <a:ext uri="{FF2B5EF4-FFF2-40B4-BE49-F238E27FC236}">
                        <a16:creationId xmlns:a16="http://schemas.microsoft.com/office/drawing/2014/main" id="{B6D1C195-DA4A-4BAA-B5CA-11B4C6BD5C6C}"/>
                      </a:ext>
                    </a:extLst>
                  </p:cNvPr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1506;p12">
                    <a:extLst>
                      <a:ext uri="{FF2B5EF4-FFF2-40B4-BE49-F238E27FC236}">
                        <a16:creationId xmlns:a16="http://schemas.microsoft.com/office/drawing/2014/main" id="{2616DA08-9FBC-4CE5-9CED-F3228C7CD04C}"/>
                      </a:ext>
                    </a:extLst>
                  </p:cNvPr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63" name="Google Shape;1507;p12">
                  <a:extLst>
                    <a:ext uri="{FF2B5EF4-FFF2-40B4-BE49-F238E27FC236}">
                      <a16:creationId xmlns:a16="http://schemas.microsoft.com/office/drawing/2014/main" id="{015E5D7B-BF2B-4F1A-AC1A-2DBE0300E0E6}"/>
                    </a:ext>
                  </a:extLst>
                </p:cNvPr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0" name="Google Shape;1508;p12">
              <a:extLst>
                <a:ext uri="{FF2B5EF4-FFF2-40B4-BE49-F238E27FC236}">
                  <a16:creationId xmlns:a16="http://schemas.microsoft.com/office/drawing/2014/main" id="{D8F32026-9355-47D1-A06A-88F37AB3112A}"/>
                </a:ext>
              </a:extLst>
            </p:cNvPr>
            <p:cNvGrpSpPr/>
            <p:nvPr/>
          </p:nvGrpSpPr>
          <p:grpSpPr>
            <a:xfrm>
              <a:off x="8330194" y="1"/>
              <a:ext cx="852241" cy="2239549"/>
              <a:chOff x="3961868" y="-465246"/>
              <a:chExt cx="905291" cy="2378956"/>
            </a:xfrm>
          </p:grpSpPr>
          <p:grpSp>
            <p:nvGrpSpPr>
              <p:cNvPr id="450" name="Google Shape;1509;p12">
                <a:extLst>
                  <a:ext uri="{FF2B5EF4-FFF2-40B4-BE49-F238E27FC236}">
                    <a16:creationId xmlns:a16="http://schemas.microsoft.com/office/drawing/2014/main" id="{0D1B0338-B8E1-4DD3-B0A6-881DA62E67B7}"/>
                  </a:ext>
                </a:extLst>
              </p:cNvPr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57" name="Google Shape;1510;p12">
                  <a:extLst>
                    <a:ext uri="{FF2B5EF4-FFF2-40B4-BE49-F238E27FC236}">
                      <a16:creationId xmlns:a16="http://schemas.microsoft.com/office/drawing/2014/main" id="{ED979AD0-86E2-474D-9233-DF0968B3A4C8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Google Shape;1511;p12">
                  <a:extLst>
                    <a:ext uri="{FF2B5EF4-FFF2-40B4-BE49-F238E27FC236}">
                      <a16:creationId xmlns:a16="http://schemas.microsoft.com/office/drawing/2014/main" id="{E8632B9C-F0FC-452C-AA65-E39A60AAA0C5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oogle Shape;1512;p12">
                <a:extLst>
                  <a:ext uri="{FF2B5EF4-FFF2-40B4-BE49-F238E27FC236}">
                    <a16:creationId xmlns:a16="http://schemas.microsoft.com/office/drawing/2014/main" id="{54ADB251-F47C-4E61-A050-6110B56D36FC}"/>
                  </a:ext>
                </a:extLst>
              </p:cNvPr>
              <p:cNvGrpSpPr/>
              <p:nvPr/>
            </p:nvGrpSpPr>
            <p:grpSpPr>
              <a:xfrm>
                <a:off x="4155315" y="-465246"/>
                <a:ext cx="522826" cy="2186340"/>
                <a:chOff x="2447534" y="1609676"/>
                <a:chExt cx="478297" cy="2000128"/>
              </a:xfrm>
            </p:grpSpPr>
            <p:grpSp>
              <p:nvGrpSpPr>
                <p:cNvPr id="452" name="Google Shape;1513;p12">
                  <a:extLst>
                    <a:ext uri="{FF2B5EF4-FFF2-40B4-BE49-F238E27FC236}">
                      <a16:creationId xmlns:a16="http://schemas.microsoft.com/office/drawing/2014/main" id="{67200A73-35D5-46E6-B030-75583F1FDFA5}"/>
                    </a:ext>
                  </a:extLst>
                </p:cNvPr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454" name="Google Shape;1514;p12">
                    <a:extLst>
                      <a:ext uri="{FF2B5EF4-FFF2-40B4-BE49-F238E27FC236}">
                        <a16:creationId xmlns:a16="http://schemas.microsoft.com/office/drawing/2014/main" id="{976F31A4-586A-4DA9-9097-0DCF1C797525}"/>
                      </a:ext>
                    </a:extLst>
                  </p:cNvPr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1515;p12">
                    <a:extLst>
                      <a:ext uri="{FF2B5EF4-FFF2-40B4-BE49-F238E27FC236}">
                        <a16:creationId xmlns:a16="http://schemas.microsoft.com/office/drawing/2014/main" id="{F2DB6B51-A348-4684-9738-3CBCB036206A}"/>
                      </a:ext>
                    </a:extLst>
                  </p:cNvPr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1516;p12">
                    <a:extLst>
                      <a:ext uri="{FF2B5EF4-FFF2-40B4-BE49-F238E27FC236}">
                        <a16:creationId xmlns:a16="http://schemas.microsoft.com/office/drawing/2014/main" id="{8337684E-ACCE-4862-B2FE-0008EF1C24D0}"/>
                      </a:ext>
                    </a:extLst>
                  </p:cNvPr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53" name="Google Shape;1517;p12">
                  <a:extLst>
                    <a:ext uri="{FF2B5EF4-FFF2-40B4-BE49-F238E27FC236}">
                      <a16:creationId xmlns:a16="http://schemas.microsoft.com/office/drawing/2014/main" id="{32B3913A-13A2-4CFC-825E-1566BF4FC9B4}"/>
                    </a:ext>
                  </a:extLst>
                </p:cNvPr>
                <p:cNvSpPr/>
                <p:nvPr/>
              </p:nvSpPr>
              <p:spPr>
                <a:xfrm>
                  <a:off x="2675605" y="1609676"/>
                  <a:ext cx="17700" cy="13683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1" name="Google Shape;1518;p12">
              <a:extLst>
                <a:ext uri="{FF2B5EF4-FFF2-40B4-BE49-F238E27FC236}">
                  <a16:creationId xmlns:a16="http://schemas.microsoft.com/office/drawing/2014/main" id="{7C9D251A-BD26-4ACD-8E57-70D7DF9E7A92}"/>
                </a:ext>
              </a:extLst>
            </p:cNvPr>
            <p:cNvGrpSpPr/>
            <p:nvPr/>
          </p:nvGrpSpPr>
          <p:grpSpPr>
            <a:xfrm>
              <a:off x="7811773" y="19"/>
              <a:ext cx="492189" cy="1147268"/>
              <a:chOff x="5194218" y="197272"/>
              <a:chExt cx="522827" cy="1218683"/>
            </a:xfrm>
          </p:grpSpPr>
          <p:grpSp>
            <p:nvGrpSpPr>
              <p:cNvPr id="441" name="Google Shape;1519;p12">
                <a:extLst>
                  <a:ext uri="{FF2B5EF4-FFF2-40B4-BE49-F238E27FC236}">
                    <a16:creationId xmlns:a16="http://schemas.microsoft.com/office/drawing/2014/main" id="{AFEBB212-7CFB-43B4-ADC7-AD5A857D3478}"/>
                  </a:ext>
                </a:extLst>
              </p:cNvPr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48" name="Google Shape;1520;p12">
                  <a:extLst>
                    <a:ext uri="{FF2B5EF4-FFF2-40B4-BE49-F238E27FC236}">
                      <a16:creationId xmlns:a16="http://schemas.microsoft.com/office/drawing/2014/main" id="{5289F4E6-B0A9-4B3D-BB30-BDE19B7A9EA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Google Shape;1521;p12">
                  <a:extLst>
                    <a:ext uri="{FF2B5EF4-FFF2-40B4-BE49-F238E27FC236}">
                      <a16:creationId xmlns:a16="http://schemas.microsoft.com/office/drawing/2014/main" id="{E10403BC-5161-4FDF-A1D2-B4EE720B1580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oogle Shape;1522;p12">
                <a:extLst>
                  <a:ext uri="{FF2B5EF4-FFF2-40B4-BE49-F238E27FC236}">
                    <a16:creationId xmlns:a16="http://schemas.microsoft.com/office/drawing/2014/main" id="{E4264447-A66B-42C8-B6C8-F0566A291DDB}"/>
                  </a:ext>
                </a:extLst>
              </p:cNvPr>
              <p:cNvGrpSpPr/>
              <p:nvPr/>
            </p:nvGrpSpPr>
            <p:grpSpPr>
              <a:xfrm>
                <a:off x="5371921" y="197272"/>
                <a:ext cx="182209" cy="1080483"/>
                <a:chOff x="3305183" y="2334136"/>
                <a:chExt cx="166690" cy="988457"/>
              </a:xfrm>
            </p:grpSpPr>
            <p:grpSp>
              <p:nvGrpSpPr>
                <p:cNvPr id="443" name="Google Shape;1523;p12">
                  <a:extLst>
                    <a:ext uri="{FF2B5EF4-FFF2-40B4-BE49-F238E27FC236}">
                      <a16:creationId xmlns:a16="http://schemas.microsoft.com/office/drawing/2014/main" id="{E0951BD8-73CF-4A2A-9F39-E176E490F3CE}"/>
                    </a:ext>
                  </a:extLst>
                </p:cNvPr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445" name="Google Shape;1524;p12">
                    <a:extLst>
                      <a:ext uri="{FF2B5EF4-FFF2-40B4-BE49-F238E27FC236}">
                        <a16:creationId xmlns:a16="http://schemas.microsoft.com/office/drawing/2014/main" id="{47787919-2704-4057-ADCF-E46B407F71B7}"/>
                      </a:ext>
                    </a:extLst>
                  </p:cNvPr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1525;p12">
                    <a:extLst>
                      <a:ext uri="{FF2B5EF4-FFF2-40B4-BE49-F238E27FC236}">
                        <a16:creationId xmlns:a16="http://schemas.microsoft.com/office/drawing/2014/main" id="{8B8F3446-DE7C-48A8-B18B-B576D8DEF06B}"/>
                      </a:ext>
                    </a:extLst>
                  </p:cNvPr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1526;p12">
                    <a:extLst>
                      <a:ext uri="{FF2B5EF4-FFF2-40B4-BE49-F238E27FC236}">
                        <a16:creationId xmlns:a16="http://schemas.microsoft.com/office/drawing/2014/main" id="{D24E621E-F815-4C63-887E-CBDD8A8DB3D1}"/>
                      </a:ext>
                    </a:extLst>
                  </p:cNvPr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4" name="Google Shape;1527;p12">
                  <a:extLst>
                    <a:ext uri="{FF2B5EF4-FFF2-40B4-BE49-F238E27FC236}">
                      <a16:creationId xmlns:a16="http://schemas.microsoft.com/office/drawing/2014/main" id="{4F73CFF5-C378-4FAE-85F6-A65744A08985}"/>
                    </a:ext>
                  </a:extLst>
                </p:cNvPr>
                <p:cNvSpPr/>
                <p:nvPr/>
              </p:nvSpPr>
              <p:spPr>
                <a:xfrm>
                  <a:off x="3375892" y="2334136"/>
                  <a:ext cx="17700" cy="64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2" name="Google Shape;1528;p12">
              <a:extLst>
                <a:ext uri="{FF2B5EF4-FFF2-40B4-BE49-F238E27FC236}">
                  <a16:creationId xmlns:a16="http://schemas.microsoft.com/office/drawing/2014/main" id="{293FC44F-2F5A-4AA6-8F97-E574F6DE1FA5}"/>
                </a:ext>
              </a:extLst>
            </p:cNvPr>
            <p:cNvGrpSpPr/>
            <p:nvPr/>
          </p:nvGrpSpPr>
          <p:grpSpPr>
            <a:xfrm>
              <a:off x="8018879" y="0"/>
              <a:ext cx="810166" cy="3722093"/>
              <a:chOff x="7824797" y="-929429"/>
              <a:chExt cx="860597" cy="3953785"/>
            </a:xfrm>
          </p:grpSpPr>
          <p:grpSp>
            <p:nvGrpSpPr>
              <p:cNvPr id="432" name="Google Shape;1529;p12">
                <a:extLst>
                  <a:ext uri="{FF2B5EF4-FFF2-40B4-BE49-F238E27FC236}">
                    <a16:creationId xmlns:a16="http://schemas.microsoft.com/office/drawing/2014/main" id="{B5AE680F-E3BF-4DB3-B9E3-1816CDD84A15}"/>
                  </a:ext>
                </a:extLst>
              </p:cNvPr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439" name="Google Shape;1530;p12">
                  <a:extLst>
                    <a:ext uri="{FF2B5EF4-FFF2-40B4-BE49-F238E27FC236}">
                      <a16:creationId xmlns:a16="http://schemas.microsoft.com/office/drawing/2014/main" id="{C46D33DF-E578-49CF-AA40-ED4344CC1B2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1531;p12">
                  <a:extLst>
                    <a:ext uri="{FF2B5EF4-FFF2-40B4-BE49-F238E27FC236}">
                      <a16:creationId xmlns:a16="http://schemas.microsoft.com/office/drawing/2014/main" id="{311AD269-D976-4FEA-B100-024AE2D2EFBD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3" name="Google Shape;1532;p12">
                <a:extLst>
                  <a:ext uri="{FF2B5EF4-FFF2-40B4-BE49-F238E27FC236}">
                    <a16:creationId xmlns:a16="http://schemas.microsoft.com/office/drawing/2014/main" id="{4E21B9A4-9446-46E7-926E-84C9E8C61255}"/>
                  </a:ext>
                </a:extLst>
              </p:cNvPr>
              <p:cNvGrpSpPr/>
              <p:nvPr/>
            </p:nvGrpSpPr>
            <p:grpSpPr>
              <a:xfrm>
                <a:off x="8100547" y="-929429"/>
                <a:ext cx="300376" cy="3735115"/>
                <a:chOff x="3792712" y="404687"/>
                <a:chExt cx="274793" cy="3416993"/>
              </a:xfrm>
            </p:grpSpPr>
            <p:grpSp>
              <p:nvGrpSpPr>
                <p:cNvPr id="434" name="Google Shape;1533;p12">
                  <a:extLst>
                    <a:ext uri="{FF2B5EF4-FFF2-40B4-BE49-F238E27FC236}">
                      <a16:creationId xmlns:a16="http://schemas.microsoft.com/office/drawing/2014/main" id="{CDB7AFCD-8D4E-4982-9735-8FBD8D90A952}"/>
                    </a:ext>
                  </a:extLst>
                </p:cNvPr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436" name="Google Shape;1534;p12">
                    <a:extLst>
                      <a:ext uri="{FF2B5EF4-FFF2-40B4-BE49-F238E27FC236}">
                        <a16:creationId xmlns:a16="http://schemas.microsoft.com/office/drawing/2014/main" id="{041781E5-87A3-4B83-AC07-72EE7A69740C}"/>
                      </a:ext>
                    </a:extLst>
                  </p:cNvPr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1535;p12">
                    <a:extLst>
                      <a:ext uri="{FF2B5EF4-FFF2-40B4-BE49-F238E27FC236}">
                        <a16:creationId xmlns:a16="http://schemas.microsoft.com/office/drawing/2014/main" id="{FC23B223-68AB-4546-9735-D28C31781B62}"/>
                      </a:ext>
                    </a:extLst>
                  </p:cNvPr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1536;p12">
                    <a:extLst>
                      <a:ext uri="{FF2B5EF4-FFF2-40B4-BE49-F238E27FC236}">
                        <a16:creationId xmlns:a16="http://schemas.microsoft.com/office/drawing/2014/main" id="{40759B3D-69EF-47BE-AA49-186F2D0D73E7}"/>
                      </a:ext>
                    </a:extLst>
                  </p:cNvPr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35" name="Google Shape;1537;p12">
                  <a:extLst>
                    <a:ext uri="{FF2B5EF4-FFF2-40B4-BE49-F238E27FC236}">
                      <a16:creationId xmlns:a16="http://schemas.microsoft.com/office/drawing/2014/main" id="{CF112454-EBB7-4522-A282-48F44832BC14}"/>
                    </a:ext>
                  </a:extLst>
                </p:cNvPr>
                <p:cNvSpPr/>
                <p:nvPr/>
              </p:nvSpPr>
              <p:spPr>
                <a:xfrm>
                  <a:off x="3923177" y="404687"/>
                  <a:ext cx="17700" cy="25731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3" name="Google Shape;1538;p12">
              <a:extLst>
                <a:ext uri="{FF2B5EF4-FFF2-40B4-BE49-F238E27FC236}">
                  <a16:creationId xmlns:a16="http://schemas.microsoft.com/office/drawing/2014/main" id="{C28DF69C-62A1-4AF5-93C3-764B3122EFD7}"/>
                </a:ext>
              </a:extLst>
            </p:cNvPr>
            <p:cNvGrpSpPr/>
            <p:nvPr/>
          </p:nvGrpSpPr>
          <p:grpSpPr>
            <a:xfrm>
              <a:off x="7260997" y="0"/>
              <a:ext cx="985363" cy="4610929"/>
              <a:chOff x="1192601" y="-2473021"/>
              <a:chExt cx="1046700" cy="4897949"/>
            </a:xfrm>
          </p:grpSpPr>
          <p:grpSp>
            <p:nvGrpSpPr>
              <p:cNvPr id="422" name="Google Shape;1539;p12">
                <a:extLst>
                  <a:ext uri="{FF2B5EF4-FFF2-40B4-BE49-F238E27FC236}">
                    <a16:creationId xmlns:a16="http://schemas.microsoft.com/office/drawing/2014/main" id="{2071CEE5-223C-442B-B482-D474BA916C1A}"/>
                  </a:ext>
                </a:extLst>
              </p:cNvPr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30" name="Google Shape;1540;p12">
                  <a:extLst>
                    <a:ext uri="{FF2B5EF4-FFF2-40B4-BE49-F238E27FC236}">
                      <a16:creationId xmlns:a16="http://schemas.microsoft.com/office/drawing/2014/main" id="{3CB0FE75-8710-410D-9199-41A1F30B6C5A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1541;p12">
                  <a:extLst>
                    <a:ext uri="{FF2B5EF4-FFF2-40B4-BE49-F238E27FC236}">
                      <a16:creationId xmlns:a16="http://schemas.microsoft.com/office/drawing/2014/main" id="{96B9FC2F-549E-46F4-BF14-DFCEF696317F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3" name="Google Shape;1542;p12">
                <a:extLst>
                  <a:ext uri="{FF2B5EF4-FFF2-40B4-BE49-F238E27FC236}">
                    <a16:creationId xmlns:a16="http://schemas.microsoft.com/office/drawing/2014/main" id="{0BDE76C6-E122-4976-909B-A38088B72440}"/>
                  </a:ext>
                </a:extLst>
              </p:cNvPr>
              <p:cNvGrpSpPr/>
              <p:nvPr/>
            </p:nvGrpSpPr>
            <p:grpSpPr>
              <a:xfrm>
                <a:off x="1417979" y="-2473021"/>
                <a:ext cx="580390" cy="4604206"/>
                <a:chOff x="522260" y="-312241"/>
                <a:chExt cx="530958" cy="4212063"/>
              </a:xfrm>
            </p:grpSpPr>
            <p:grpSp>
              <p:nvGrpSpPr>
                <p:cNvPr id="424" name="Google Shape;1543;p12">
                  <a:extLst>
                    <a:ext uri="{FF2B5EF4-FFF2-40B4-BE49-F238E27FC236}">
                      <a16:creationId xmlns:a16="http://schemas.microsoft.com/office/drawing/2014/main" id="{154131F7-0061-4BD7-B3CB-594574DFED6C}"/>
                    </a:ext>
                  </a:extLst>
                </p:cNvPr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426" name="Google Shape;1544;p12">
                    <a:extLst>
                      <a:ext uri="{FF2B5EF4-FFF2-40B4-BE49-F238E27FC236}">
                        <a16:creationId xmlns:a16="http://schemas.microsoft.com/office/drawing/2014/main" id="{E1001B3A-4A54-47DB-9444-A94AD318E488}"/>
                      </a:ext>
                    </a:extLst>
                  </p:cNvPr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1545;p12">
                    <a:extLst>
                      <a:ext uri="{FF2B5EF4-FFF2-40B4-BE49-F238E27FC236}">
                        <a16:creationId xmlns:a16="http://schemas.microsoft.com/office/drawing/2014/main" id="{2CF22239-1373-40F0-84A3-87CE63D7E82E}"/>
                      </a:ext>
                    </a:extLst>
                  </p:cNvPr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1546;p12">
                    <a:extLst>
                      <a:ext uri="{FF2B5EF4-FFF2-40B4-BE49-F238E27FC236}">
                        <a16:creationId xmlns:a16="http://schemas.microsoft.com/office/drawing/2014/main" id="{513FD02B-8F1B-4291-B506-9BAAB3707413}"/>
                      </a:ext>
                    </a:extLst>
                  </p:cNvPr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1547;p12">
                    <a:extLst>
                      <a:ext uri="{FF2B5EF4-FFF2-40B4-BE49-F238E27FC236}">
                        <a16:creationId xmlns:a16="http://schemas.microsoft.com/office/drawing/2014/main" id="{CE7979B6-FC49-4A73-89DE-FC10111A17DA}"/>
                      </a:ext>
                    </a:extLst>
                  </p:cNvPr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5" name="Google Shape;1548;p12">
                  <a:extLst>
                    <a:ext uri="{FF2B5EF4-FFF2-40B4-BE49-F238E27FC236}">
                      <a16:creationId xmlns:a16="http://schemas.microsoft.com/office/drawing/2014/main" id="{E9580F03-CE52-4DC2-9AB3-13707AF79D8F}"/>
                    </a:ext>
                  </a:extLst>
                </p:cNvPr>
                <p:cNvSpPr/>
                <p:nvPr/>
              </p:nvSpPr>
              <p:spPr>
                <a:xfrm>
                  <a:off x="786930" y="-312241"/>
                  <a:ext cx="17700" cy="32904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4" name="Google Shape;1549;p12">
              <a:extLst>
                <a:ext uri="{FF2B5EF4-FFF2-40B4-BE49-F238E27FC236}">
                  <a16:creationId xmlns:a16="http://schemas.microsoft.com/office/drawing/2014/main" id="{641601DD-7BE4-4A85-A353-0DA28C5AE357}"/>
                </a:ext>
              </a:extLst>
            </p:cNvPr>
            <p:cNvGrpSpPr/>
            <p:nvPr/>
          </p:nvGrpSpPr>
          <p:grpSpPr>
            <a:xfrm>
              <a:off x="7310064" y="1807216"/>
              <a:ext cx="148551" cy="170121"/>
              <a:chOff x="3462796" y="2555878"/>
              <a:chExt cx="157798" cy="180711"/>
            </a:xfrm>
          </p:grpSpPr>
          <p:sp>
            <p:nvSpPr>
              <p:cNvPr id="416" name="Google Shape;1550;p12">
                <a:extLst>
                  <a:ext uri="{FF2B5EF4-FFF2-40B4-BE49-F238E27FC236}">
                    <a16:creationId xmlns:a16="http://schemas.microsoft.com/office/drawing/2014/main" id="{74C23938-F540-48E8-B7DE-9B7179AA0B35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1551;p12">
                <a:extLst>
                  <a:ext uri="{FF2B5EF4-FFF2-40B4-BE49-F238E27FC236}">
                    <a16:creationId xmlns:a16="http://schemas.microsoft.com/office/drawing/2014/main" id="{3E137B50-0629-4527-8631-5E81D72A9261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1552;p12">
                <a:extLst>
                  <a:ext uri="{FF2B5EF4-FFF2-40B4-BE49-F238E27FC236}">
                    <a16:creationId xmlns:a16="http://schemas.microsoft.com/office/drawing/2014/main" id="{809D00A4-2A8E-433E-ABF6-6E8E5F96B356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1553;p12">
                <a:extLst>
                  <a:ext uri="{FF2B5EF4-FFF2-40B4-BE49-F238E27FC236}">
                    <a16:creationId xmlns:a16="http://schemas.microsoft.com/office/drawing/2014/main" id="{768524F3-D2B5-4F1C-A6B2-68B16AEDCD18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554;p12">
                <a:extLst>
                  <a:ext uri="{FF2B5EF4-FFF2-40B4-BE49-F238E27FC236}">
                    <a16:creationId xmlns:a16="http://schemas.microsoft.com/office/drawing/2014/main" id="{4ED9AC36-B918-47B4-8673-1DBF962423EB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1555;p12">
                <a:extLst>
                  <a:ext uri="{FF2B5EF4-FFF2-40B4-BE49-F238E27FC236}">
                    <a16:creationId xmlns:a16="http://schemas.microsoft.com/office/drawing/2014/main" id="{CE468DFC-376A-4EC5-998B-88FA90478F38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1556;p12">
              <a:extLst>
                <a:ext uri="{FF2B5EF4-FFF2-40B4-BE49-F238E27FC236}">
                  <a16:creationId xmlns:a16="http://schemas.microsoft.com/office/drawing/2014/main" id="{CCAA6CD1-00FD-4291-80D8-EE32140AEA32}"/>
                </a:ext>
              </a:extLst>
            </p:cNvPr>
            <p:cNvGrpSpPr/>
            <p:nvPr/>
          </p:nvGrpSpPr>
          <p:grpSpPr>
            <a:xfrm>
              <a:off x="6425530" y="0"/>
              <a:ext cx="985363" cy="3010692"/>
              <a:chOff x="6010934" y="-404723"/>
              <a:chExt cx="1046700" cy="3198101"/>
            </a:xfrm>
          </p:grpSpPr>
          <p:grpSp>
            <p:nvGrpSpPr>
              <p:cNvPr id="406" name="Google Shape;1557;p12">
                <a:extLst>
                  <a:ext uri="{FF2B5EF4-FFF2-40B4-BE49-F238E27FC236}">
                    <a16:creationId xmlns:a16="http://schemas.microsoft.com/office/drawing/2014/main" id="{8EF947F4-A4CC-4EDC-B42A-F8FF28EC90BE}"/>
                  </a:ext>
                </a:extLst>
              </p:cNvPr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14" name="Google Shape;1558;p12">
                  <a:extLst>
                    <a:ext uri="{FF2B5EF4-FFF2-40B4-BE49-F238E27FC236}">
                      <a16:creationId xmlns:a16="http://schemas.microsoft.com/office/drawing/2014/main" id="{5B0BEAC8-A589-49CF-86EA-ECD241DA155B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Google Shape;1559;p12">
                  <a:extLst>
                    <a:ext uri="{FF2B5EF4-FFF2-40B4-BE49-F238E27FC236}">
                      <a16:creationId xmlns:a16="http://schemas.microsoft.com/office/drawing/2014/main" id="{9E2D8604-EBBE-4512-AAE2-A682A737BF96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7" name="Google Shape;1560;p12">
                <a:extLst>
                  <a:ext uri="{FF2B5EF4-FFF2-40B4-BE49-F238E27FC236}">
                    <a16:creationId xmlns:a16="http://schemas.microsoft.com/office/drawing/2014/main" id="{A0958EE7-96AA-4BAB-AA2A-AA0F6ACC58BE}"/>
                  </a:ext>
                </a:extLst>
              </p:cNvPr>
              <p:cNvGrpSpPr/>
              <p:nvPr/>
            </p:nvGrpSpPr>
            <p:grpSpPr>
              <a:xfrm>
                <a:off x="6308747" y="-404723"/>
                <a:ext cx="441786" cy="2976610"/>
                <a:chOff x="1121941" y="1239413"/>
                <a:chExt cx="404159" cy="2723090"/>
              </a:xfrm>
            </p:grpSpPr>
            <p:sp>
              <p:nvSpPr>
                <p:cNvPr id="408" name="Google Shape;1561;p12">
                  <a:extLst>
                    <a:ext uri="{FF2B5EF4-FFF2-40B4-BE49-F238E27FC236}">
                      <a16:creationId xmlns:a16="http://schemas.microsoft.com/office/drawing/2014/main" id="{944F7BB3-AD87-4689-AB09-FC663BD935E6}"/>
                    </a:ext>
                  </a:extLst>
                </p:cNvPr>
                <p:cNvSpPr/>
                <p:nvPr/>
              </p:nvSpPr>
              <p:spPr>
                <a:xfrm>
                  <a:off x="1308652" y="1239413"/>
                  <a:ext cx="17700" cy="1738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9" name="Google Shape;1562;p12">
                  <a:extLst>
                    <a:ext uri="{FF2B5EF4-FFF2-40B4-BE49-F238E27FC236}">
                      <a16:creationId xmlns:a16="http://schemas.microsoft.com/office/drawing/2014/main" id="{01ED915F-43CC-4CC1-ABAD-7B1FED71F7D2}"/>
                    </a:ext>
                  </a:extLst>
                </p:cNvPr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410" name="Google Shape;1563;p12">
                    <a:extLst>
                      <a:ext uri="{FF2B5EF4-FFF2-40B4-BE49-F238E27FC236}">
                        <a16:creationId xmlns:a16="http://schemas.microsoft.com/office/drawing/2014/main" id="{2D3564EF-DB4A-4EA5-BBC3-88F26EE9C485}"/>
                      </a:ext>
                    </a:extLst>
                  </p:cNvPr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1564;p12">
                    <a:extLst>
                      <a:ext uri="{FF2B5EF4-FFF2-40B4-BE49-F238E27FC236}">
                        <a16:creationId xmlns:a16="http://schemas.microsoft.com/office/drawing/2014/main" id="{235E5EBE-7B27-48C2-8C4A-92F77CB9793F}"/>
                      </a:ext>
                    </a:extLst>
                  </p:cNvPr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1565;p12">
                    <a:extLst>
                      <a:ext uri="{FF2B5EF4-FFF2-40B4-BE49-F238E27FC236}">
                        <a16:creationId xmlns:a16="http://schemas.microsoft.com/office/drawing/2014/main" id="{596D4FB2-7C6F-4DA8-928C-AD31AC6B3336}"/>
                      </a:ext>
                    </a:extLst>
                  </p:cNvPr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1566;p12">
                    <a:extLst>
                      <a:ext uri="{FF2B5EF4-FFF2-40B4-BE49-F238E27FC236}">
                        <a16:creationId xmlns:a16="http://schemas.microsoft.com/office/drawing/2014/main" id="{CE20F93D-05DC-46FC-A5F1-DE1186326AE5}"/>
                      </a:ext>
                    </a:extLst>
                  </p:cNvPr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7E67A9-DB85-450C-A7A0-D99710C1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6" y="124091"/>
            <a:ext cx="8498561" cy="6523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99DEA-BEA0-58A9-2969-DF28425FF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" t="2347" r="1018" b="3061"/>
          <a:stretch/>
        </p:blipFill>
        <p:spPr>
          <a:xfrm>
            <a:off x="1499193" y="1504436"/>
            <a:ext cx="6207893" cy="399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83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41C2F-3266-E594-C36C-3A28A4469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1" t="11437" r="20020" b="5715"/>
          <a:stretch/>
        </p:blipFill>
        <p:spPr>
          <a:xfrm>
            <a:off x="2649141" y="465192"/>
            <a:ext cx="6893717" cy="592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30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F79E8D-BE54-4D06-AF8F-1649AFDE1F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" b="97301" l="76425" r="97900">
                        <a14:foregroundMark x1="80624" y1="37013" x2="78644" y2="63467"/>
                        <a14:foregroundMark x1="78644" y1="63467" x2="78164" y2="56809"/>
                        <a14:foregroundMark x1="79904" y1="44451" x2="85183" y2="36113"/>
                        <a14:foregroundMark x1="85183" y1="36113" x2="87762" y2="27055"/>
                        <a14:foregroundMark x1="87762" y1="27055" x2="88542" y2="45411"/>
                        <a14:foregroundMark x1="92442" y1="13317" x2="95441" y2="54829"/>
                        <a14:foregroundMark x1="78884" y1="7678" x2="80624" y2="49610"/>
                        <a14:foregroundMark x1="76425" y1="6419" x2="81104" y2="7918"/>
                        <a14:foregroundMark x1="77924" y1="4919" x2="82124" y2="5459"/>
                        <a14:foregroundMark x1="79364" y1="1980" x2="95681" y2="2460"/>
                        <a14:foregroundMark x1="97421" y1="5699" x2="93581" y2="85963"/>
                        <a14:foregroundMark x1="93581" y1="85963" x2="90762" y2="94301"/>
                        <a14:foregroundMark x1="90762" y1="94301" x2="82783" y2="87822"/>
                        <a14:foregroundMark x1="82783" y1="87822" x2="77445" y2="70546"/>
                        <a14:foregroundMark x1="77445" y1="70546" x2="77624" y2="69886"/>
                        <a14:foregroundMark x1="76687" y1="35573" x2="76665" y2="34793"/>
                        <a14:foregroundMark x1="78404" y1="95801" x2="76821" y2="40252"/>
                        <a14:foregroundMark x1="79124" y1="96761" x2="94961" y2="97301"/>
                        <a14:foregroundMark x1="84823" y1="78524" x2="94421" y2="80744"/>
                        <a14:foregroundMark x1="94421" y1="80744" x2="96161" y2="81704"/>
                        <a14:foregroundMark x1="96161" y1="94301" x2="97900" y2="17756"/>
                        <a14:foregroundMark x1="81824" y1="30894" x2="84343" y2="26155"/>
                        <a14:backgroundMark x1="76665" y1="39232" x2="76425" y2="36533"/>
                        <a14:backgroundMark x1="77385" y1="39772" x2="75945" y2="36053"/>
                        <a14:backgroundMark x1="77145" y1="35333" x2="76185" y2="36773"/>
                        <a14:backgroundMark x1="75705" y1="38752" x2="76665" y2="37792"/>
                        <a14:backgroundMark x1="76905" y1="35573" x2="76905" y2="4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79" r="16667" b="63704"/>
          <a:stretch/>
        </p:blipFill>
        <p:spPr>
          <a:xfrm>
            <a:off x="5833533" y="4368800"/>
            <a:ext cx="524934" cy="248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32C2E-C7A7-4669-83FC-CA103CDB7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" b="97301" l="76425" r="97900">
                        <a14:foregroundMark x1="80624" y1="37013" x2="78644" y2="63467"/>
                        <a14:foregroundMark x1="78644" y1="63467" x2="78164" y2="56809"/>
                        <a14:foregroundMark x1="79904" y1="44451" x2="85183" y2="36113"/>
                        <a14:foregroundMark x1="85183" y1="36113" x2="87762" y2="27055"/>
                        <a14:foregroundMark x1="87762" y1="27055" x2="88542" y2="45411"/>
                        <a14:foregroundMark x1="92442" y1="13317" x2="95441" y2="54829"/>
                        <a14:foregroundMark x1="78884" y1="7678" x2="80624" y2="49610"/>
                        <a14:foregroundMark x1="76425" y1="6419" x2="81104" y2="7918"/>
                        <a14:foregroundMark x1="77924" y1="4919" x2="82124" y2="5459"/>
                        <a14:foregroundMark x1="79364" y1="1980" x2="95681" y2="2460"/>
                        <a14:foregroundMark x1="97421" y1="5699" x2="93581" y2="85963"/>
                        <a14:foregroundMark x1="93581" y1="85963" x2="90762" y2="94301"/>
                        <a14:foregroundMark x1="90762" y1="94301" x2="82783" y2="87822"/>
                        <a14:foregroundMark x1="82783" y1="87822" x2="77445" y2="70546"/>
                        <a14:foregroundMark x1="77445" y1="70546" x2="77624" y2="69886"/>
                        <a14:foregroundMark x1="76687" y1="35573" x2="76665" y2="34793"/>
                        <a14:foregroundMark x1="78404" y1="95801" x2="76821" y2="40252"/>
                        <a14:foregroundMark x1="79124" y1="96761" x2="94961" y2="97301"/>
                        <a14:foregroundMark x1="84823" y1="78524" x2="94421" y2="80744"/>
                        <a14:foregroundMark x1="94421" y1="80744" x2="96161" y2="81704"/>
                        <a14:foregroundMark x1="96161" y1="94301" x2="97900" y2="17756"/>
                        <a14:foregroundMark x1="81824" y1="30894" x2="84343" y2="26155"/>
                        <a14:backgroundMark x1="76665" y1="39232" x2="76425" y2="36533"/>
                        <a14:backgroundMark x1="77385" y1="39772" x2="75945" y2="36053"/>
                        <a14:backgroundMark x1="77145" y1="35333" x2="76185" y2="36773"/>
                        <a14:backgroundMark x1="75705" y1="38752" x2="76665" y2="37792"/>
                        <a14:backgroundMark x1="76905" y1="35573" x2="76905" y2="4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79" r="16667" b="63704"/>
          <a:stretch/>
        </p:blipFill>
        <p:spPr>
          <a:xfrm rot="5132065">
            <a:off x="7626047" y="5000170"/>
            <a:ext cx="524934" cy="248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51F916-F11F-47CB-9B58-F4AD4197F0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" b="97301" l="76425" r="97900">
                        <a14:foregroundMark x1="80624" y1="37013" x2="78644" y2="63467"/>
                        <a14:foregroundMark x1="78644" y1="63467" x2="78164" y2="56809"/>
                        <a14:foregroundMark x1="79904" y1="44451" x2="85183" y2="36113"/>
                        <a14:foregroundMark x1="85183" y1="36113" x2="87762" y2="27055"/>
                        <a14:foregroundMark x1="87762" y1="27055" x2="88542" y2="45411"/>
                        <a14:foregroundMark x1="92442" y1="13317" x2="95441" y2="54829"/>
                        <a14:foregroundMark x1="78884" y1="7678" x2="80624" y2="49610"/>
                        <a14:foregroundMark x1="76425" y1="6419" x2="81104" y2="7918"/>
                        <a14:foregroundMark x1="77924" y1="4919" x2="82124" y2="5459"/>
                        <a14:foregroundMark x1="79364" y1="1980" x2="95681" y2="2460"/>
                        <a14:foregroundMark x1="97421" y1="5699" x2="93581" y2="85963"/>
                        <a14:foregroundMark x1="93581" y1="85963" x2="90762" y2="94301"/>
                        <a14:foregroundMark x1="90762" y1="94301" x2="82783" y2="87822"/>
                        <a14:foregroundMark x1="82783" y1="87822" x2="77445" y2="70546"/>
                        <a14:foregroundMark x1="77445" y1="70546" x2="77624" y2="69886"/>
                        <a14:foregroundMark x1="76687" y1="35573" x2="76665" y2="34793"/>
                        <a14:foregroundMark x1="78404" y1="95801" x2="76821" y2="40252"/>
                        <a14:foregroundMark x1="79124" y1="96761" x2="94961" y2="97301"/>
                        <a14:foregroundMark x1="84823" y1="78524" x2="94421" y2="80744"/>
                        <a14:foregroundMark x1="94421" y1="80744" x2="96161" y2="81704"/>
                        <a14:foregroundMark x1="96161" y1="94301" x2="97900" y2="17756"/>
                        <a14:foregroundMark x1="81824" y1="30894" x2="84343" y2="26155"/>
                        <a14:backgroundMark x1="76665" y1="39232" x2="76425" y2="36533"/>
                        <a14:backgroundMark x1="77385" y1="39772" x2="75945" y2="36053"/>
                        <a14:backgroundMark x1="77145" y1="35333" x2="76185" y2="36773"/>
                        <a14:backgroundMark x1="75705" y1="38752" x2="76665" y2="37792"/>
                        <a14:backgroundMark x1="76905" y1="35573" x2="76905" y2="4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79" r="16667" b="63704"/>
          <a:stretch/>
        </p:blipFill>
        <p:spPr>
          <a:xfrm rot="19528238">
            <a:off x="4911828" y="4439280"/>
            <a:ext cx="524934" cy="248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4101F0-A5C2-4A5D-933E-30A212B439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" b="97301" l="76425" r="97900">
                        <a14:foregroundMark x1="80624" y1="37013" x2="78644" y2="63467"/>
                        <a14:foregroundMark x1="78644" y1="63467" x2="78164" y2="56809"/>
                        <a14:foregroundMark x1="79904" y1="44451" x2="85183" y2="36113"/>
                        <a14:foregroundMark x1="85183" y1="36113" x2="87762" y2="27055"/>
                        <a14:foregroundMark x1="87762" y1="27055" x2="88542" y2="45411"/>
                        <a14:foregroundMark x1="92442" y1="13317" x2="95441" y2="54829"/>
                        <a14:foregroundMark x1="78884" y1="7678" x2="80624" y2="49610"/>
                        <a14:foregroundMark x1="76425" y1="6419" x2="81104" y2="7918"/>
                        <a14:foregroundMark x1="77924" y1="4919" x2="82124" y2="5459"/>
                        <a14:foregroundMark x1="79364" y1="1980" x2="95681" y2="2460"/>
                        <a14:foregroundMark x1="97421" y1="5699" x2="93581" y2="85963"/>
                        <a14:foregroundMark x1="93581" y1="85963" x2="90762" y2="94301"/>
                        <a14:foregroundMark x1="90762" y1="94301" x2="82783" y2="87822"/>
                        <a14:foregroundMark x1="82783" y1="87822" x2="77445" y2="70546"/>
                        <a14:foregroundMark x1="77445" y1="70546" x2="77624" y2="69886"/>
                        <a14:foregroundMark x1="76687" y1="35573" x2="76665" y2="34793"/>
                        <a14:foregroundMark x1="78404" y1="95801" x2="76821" y2="40252"/>
                        <a14:foregroundMark x1="79124" y1="96761" x2="94961" y2="97301"/>
                        <a14:foregroundMark x1="84823" y1="78524" x2="94421" y2="80744"/>
                        <a14:foregroundMark x1="94421" y1="80744" x2="96161" y2="81704"/>
                        <a14:foregroundMark x1="96161" y1="94301" x2="97900" y2="17756"/>
                        <a14:foregroundMark x1="81824" y1="30894" x2="84343" y2="26155"/>
                        <a14:backgroundMark x1="76665" y1="39232" x2="76425" y2="36533"/>
                        <a14:backgroundMark x1="77385" y1="39772" x2="75945" y2="36053"/>
                        <a14:backgroundMark x1="77145" y1="35333" x2="76185" y2="36773"/>
                        <a14:backgroundMark x1="75705" y1="38752" x2="76665" y2="37792"/>
                        <a14:backgroundMark x1="76905" y1="35573" x2="76905" y2="4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79" r="16667" b="63704"/>
          <a:stretch/>
        </p:blipFill>
        <p:spPr>
          <a:xfrm rot="19528238">
            <a:off x="4911829" y="2020560"/>
            <a:ext cx="524934" cy="248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49884-55C7-46AA-9A0B-9E2B900C8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" b="97301" l="76425" r="97900">
                        <a14:foregroundMark x1="80624" y1="37013" x2="78644" y2="63467"/>
                        <a14:foregroundMark x1="78644" y1="63467" x2="78164" y2="56809"/>
                        <a14:foregroundMark x1="79904" y1="44451" x2="85183" y2="36113"/>
                        <a14:foregroundMark x1="85183" y1="36113" x2="87762" y2="27055"/>
                        <a14:foregroundMark x1="87762" y1="27055" x2="88542" y2="45411"/>
                        <a14:foregroundMark x1="92442" y1="13317" x2="95441" y2="54829"/>
                        <a14:foregroundMark x1="78884" y1="7678" x2="80624" y2="49610"/>
                        <a14:foregroundMark x1="76425" y1="6419" x2="81104" y2="7918"/>
                        <a14:foregroundMark x1="77924" y1="4919" x2="82124" y2="5459"/>
                        <a14:foregroundMark x1="79364" y1="1980" x2="95681" y2="2460"/>
                        <a14:foregroundMark x1="97421" y1="5699" x2="93581" y2="85963"/>
                        <a14:foregroundMark x1="93581" y1="85963" x2="90762" y2="94301"/>
                        <a14:foregroundMark x1="90762" y1="94301" x2="82783" y2="87822"/>
                        <a14:foregroundMark x1="82783" y1="87822" x2="77445" y2="70546"/>
                        <a14:foregroundMark x1="77445" y1="70546" x2="77624" y2="69886"/>
                        <a14:foregroundMark x1="76687" y1="35573" x2="76665" y2="34793"/>
                        <a14:foregroundMark x1="78404" y1="95801" x2="76821" y2="40252"/>
                        <a14:foregroundMark x1="79124" y1="96761" x2="94961" y2="97301"/>
                        <a14:foregroundMark x1="84823" y1="78524" x2="94421" y2="80744"/>
                        <a14:foregroundMark x1="94421" y1="80744" x2="96161" y2="81704"/>
                        <a14:foregroundMark x1="96161" y1="94301" x2="97900" y2="17756"/>
                        <a14:foregroundMark x1="81824" y1="30894" x2="84343" y2="26155"/>
                        <a14:backgroundMark x1="76665" y1="39232" x2="76425" y2="36533"/>
                        <a14:backgroundMark x1="77385" y1="39772" x2="75945" y2="36053"/>
                        <a14:backgroundMark x1="77145" y1="35333" x2="76185" y2="36773"/>
                        <a14:backgroundMark x1="75705" y1="38752" x2="76665" y2="37792"/>
                        <a14:backgroundMark x1="76905" y1="35573" x2="76905" y2="4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79" r="17720" b="89990"/>
          <a:stretch/>
        </p:blipFill>
        <p:spPr>
          <a:xfrm rot="19528238">
            <a:off x="7759029" y="636759"/>
            <a:ext cx="452704" cy="686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AA488C-89DA-41D4-ACDA-81F502018F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" b="97301" l="76425" r="97900">
                        <a14:foregroundMark x1="80624" y1="37013" x2="78644" y2="63467"/>
                        <a14:foregroundMark x1="78644" y1="63467" x2="78164" y2="56809"/>
                        <a14:foregroundMark x1="79904" y1="44451" x2="85183" y2="36113"/>
                        <a14:foregroundMark x1="85183" y1="36113" x2="87762" y2="27055"/>
                        <a14:foregroundMark x1="87762" y1="27055" x2="88542" y2="45411"/>
                        <a14:foregroundMark x1="92442" y1="13317" x2="95441" y2="54829"/>
                        <a14:foregroundMark x1="78884" y1="7678" x2="80624" y2="49610"/>
                        <a14:foregroundMark x1="76425" y1="6419" x2="81104" y2="7918"/>
                        <a14:foregroundMark x1="77924" y1="4919" x2="82124" y2="5459"/>
                        <a14:foregroundMark x1="79364" y1="1980" x2="95681" y2="2460"/>
                        <a14:foregroundMark x1="97421" y1="5699" x2="93581" y2="85963"/>
                        <a14:foregroundMark x1="93581" y1="85963" x2="90762" y2="94301"/>
                        <a14:foregroundMark x1="90762" y1="94301" x2="82783" y2="87822"/>
                        <a14:foregroundMark x1="82783" y1="87822" x2="77445" y2="70546"/>
                        <a14:foregroundMark x1="77445" y1="70546" x2="77624" y2="69886"/>
                        <a14:foregroundMark x1="76687" y1="35573" x2="76665" y2="34793"/>
                        <a14:foregroundMark x1="78404" y1="95801" x2="76821" y2="40252"/>
                        <a14:foregroundMark x1="79124" y1="96761" x2="94961" y2="97301"/>
                        <a14:foregroundMark x1="84823" y1="78524" x2="94421" y2="80744"/>
                        <a14:foregroundMark x1="94421" y1="80744" x2="96161" y2="81704"/>
                        <a14:foregroundMark x1="96161" y1="94301" x2="97900" y2="17756"/>
                        <a14:foregroundMark x1="81824" y1="30894" x2="84343" y2="26155"/>
                        <a14:backgroundMark x1="76665" y1="39232" x2="76425" y2="36533"/>
                        <a14:backgroundMark x1="77385" y1="39772" x2="75945" y2="36053"/>
                        <a14:backgroundMark x1="77145" y1="35333" x2="76185" y2="36773"/>
                        <a14:backgroundMark x1="75705" y1="38752" x2="76665" y2="37792"/>
                        <a14:backgroundMark x1="76905" y1="35573" x2="76905" y2="4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79" r="17720" b="89990"/>
          <a:stretch/>
        </p:blipFill>
        <p:spPr>
          <a:xfrm rot="19528238">
            <a:off x="7223010" y="2486520"/>
            <a:ext cx="452704" cy="686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5DAA4D-C3BC-4CA1-9F1E-CB09C6116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" b="97301" l="76425" r="97900">
                        <a14:foregroundMark x1="80624" y1="37013" x2="78644" y2="63467"/>
                        <a14:foregroundMark x1="78644" y1="63467" x2="78164" y2="56809"/>
                        <a14:foregroundMark x1="79904" y1="44451" x2="85183" y2="36113"/>
                        <a14:foregroundMark x1="85183" y1="36113" x2="87762" y2="27055"/>
                        <a14:foregroundMark x1="87762" y1="27055" x2="88542" y2="45411"/>
                        <a14:foregroundMark x1="92442" y1="13317" x2="95441" y2="54829"/>
                        <a14:foregroundMark x1="78884" y1="7678" x2="80624" y2="49610"/>
                        <a14:foregroundMark x1="76425" y1="6419" x2="81104" y2="7918"/>
                        <a14:foregroundMark x1="77924" y1="4919" x2="82124" y2="5459"/>
                        <a14:foregroundMark x1="79364" y1="1980" x2="95681" y2="2460"/>
                        <a14:foregroundMark x1="97421" y1="5699" x2="93581" y2="85963"/>
                        <a14:foregroundMark x1="93581" y1="85963" x2="90762" y2="94301"/>
                        <a14:foregroundMark x1="90762" y1="94301" x2="82783" y2="87822"/>
                        <a14:foregroundMark x1="82783" y1="87822" x2="77445" y2="70546"/>
                        <a14:foregroundMark x1="77445" y1="70546" x2="77624" y2="69886"/>
                        <a14:foregroundMark x1="76687" y1="35573" x2="76665" y2="34793"/>
                        <a14:foregroundMark x1="78404" y1="95801" x2="76821" y2="40252"/>
                        <a14:foregroundMark x1="79124" y1="96761" x2="94961" y2="97301"/>
                        <a14:foregroundMark x1="84823" y1="78524" x2="94421" y2="80744"/>
                        <a14:foregroundMark x1="94421" y1="80744" x2="96161" y2="81704"/>
                        <a14:foregroundMark x1="96161" y1="94301" x2="97900" y2="17756"/>
                        <a14:foregroundMark x1="81824" y1="30894" x2="84343" y2="26155"/>
                        <a14:backgroundMark x1="76665" y1="39232" x2="76425" y2="36533"/>
                        <a14:backgroundMark x1="77385" y1="39772" x2="75945" y2="36053"/>
                        <a14:backgroundMark x1="77145" y1="35333" x2="76185" y2="36773"/>
                        <a14:backgroundMark x1="75705" y1="38752" x2="76665" y2="37792"/>
                        <a14:backgroundMark x1="76905" y1="35573" x2="76905" y2="4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79" r="17720" b="89990"/>
          <a:stretch/>
        </p:blipFill>
        <p:spPr>
          <a:xfrm rot="19528238">
            <a:off x="8681744" y="4096018"/>
            <a:ext cx="452704" cy="686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2FF88B-55E4-4517-B753-765A7868BA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" b="97301" l="76425" r="97900">
                        <a14:foregroundMark x1="80624" y1="37013" x2="78644" y2="63467"/>
                        <a14:foregroundMark x1="78644" y1="63467" x2="78164" y2="56809"/>
                        <a14:foregroundMark x1="79904" y1="44451" x2="85183" y2="36113"/>
                        <a14:foregroundMark x1="85183" y1="36113" x2="87762" y2="27055"/>
                        <a14:foregroundMark x1="87762" y1="27055" x2="88542" y2="45411"/>
                        <a14:foregroundMark x1="92442" y1="13317" x2="95441" y2="54829"/>
                        <a14:foregroundMark x1="78884" y1="7678" x2="80624" y2="49610"/>
                        <a14:foregroundMark x1="76425" y1="6419" x2="81104" y2="7918"/>
                        <a14:foregroundMark x1="77924" y1="4919" x2="82124" y2="5459"/>
                        <a14:foregroundMark x1="79364" y1="1980" x2="95681" y2="2460"/>
                        <a14:foregroundMark x1="97421" y1="5699" x2="93581" y2="85963"/>
                        <a14:foregroundMark x1="93581" y1="85963" x2="90762" y2="94301"/>
                        <a14:foregroundMark x1="90762" y1="94301" x2="82783" y2="87822"/>
                        <a14:foregroundMark x1="82783" y1="87822" x2="77445" y2="70546"/>
                        <a14:foregroundMark x1="77445" y1="70546" x2="77624" y2="69886"/>
                        <a14:foregroundMark x1="76687" y1="35573" x2="76665" y2="34793"/>
                        <a14:foregroundMark x1="78404" y1="95801" x2="76821" y2="40252"/>
                        <a14:foregroundMark x1="79124" y1="96761" x2="94961" y2="97301"/>
                        <a14:foregroundMark x1="84823" y1="78524" x2="94421" y2="80744"/>
                        <a14:foregroundMark x1="94421" y1="80744" x2="96161" y2="81704"/>
                        <a14:foregroundMark x1="96161" y1="94301" x2="97900" y2="17756"/>
                        <a14:foregroundMark x1="81824" y1="30894" x2="84343" y2="26155"/>
                        <a14:backgroundMark x1="76665" y1="39232" x2="76425" y2="36533"/>
                        <a14:backgroundMark x1="77385" y1="39772" x2="75945" y2="36053"/>
                        <a14:backgroundMark x1="77145" y1="35333" x2="76185" y2="36773"/>
                        <a14:backgroundMark x1="75705" y1="38752" x2="76665" y2="37792"/>
                        <a14:backgroundMark x1="76905" y1="35573" x2="76905" y2="4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79" r="17720" b="89990"/>
          <a:stretch/>
        </p:blipFill>
        <p:spPr>
          <a:xfrm rot="19528238">
            <a:off x="4718005" y="743651"/>
            <a:ext cx="452704" cy="686525"/>
          </a:xfrm>
          <a:prstGeom prst="rect">
            <a:avLst/>
          </a:prstGeom>
        </p:spPr>
      </p:pic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id="{85114701-AAB6-4999-B561-2623E558687F}"/>
              </a:ext>
            </a:extLst>
          </p:cNvPr>
          <p:cNvSpPr/>
          <p:nvPr/>
        </p:nvSpPr>
        <p:spPr>
          <a:xfrm>
            <a:off x="5325405" y="3604754"/>
            <a:ext cx="2431050" cy="717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242C43"/>
                </a:solidFill>
                <a:latin typeface="Calibri" panose="020F0502020204030204"/>
                <a:cs typeface="Arial" panose="020B0604020202020204" pitchFamily="34" charset="0"/>
              </a:rPr>
              <a:t>ابدأ</a:t>
            </a:r>
            <a:endParaRPr lang="en-US" sz="4400" b="1" dirty="0">
              <a:solidFill>
                <a:srgbClr val="242C43"/>
              </a:solidFill>
              <a:latin typeface="Calibri" panose="020F0502020204030204"/>
            </a:endParaRPr>
          </a:p>
        </p:txBody>
      </p:sp>
      <p:pic>
        <p:nvPicPr>
          <p:cNvPr id="2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4BCDA23D-F9D4-4503-A38A-E727A1C3B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5811" y="6036490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5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CF9B29-2822-4E0B-AB06-6AFA2A182843}"/>
              </a:ext>
            </a:extLst>
          </p:cNvPr>
          <p:cNvSpPr/>
          <p:nvPr/>
        </p:nvSpPr>
        <p:spPr>
          <a:xfrm>
            <a:off x="4652199" y="4850297"/>
            <a:ext cx="685656" cy="492097"/>
          </a:xfrm>
          <a:prstGeom prst="rect">
            <a:avLst/>
          </a:prstGeom>
          <a:solidFill>
            <a:srgbClr val="242C43"/>
          </a:solidFill>
          <a:ln>
            <a:solidFill>
              <a:srgbClr val="242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D31D649-B9DC-4182-BFB1-A63058735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" b="97301" l="76425" r="97900">
                        <a14:foregroundMark x1="80624" y1="37013" x2="78644" y2="63467"/>
                        <a14:foregroundMark x1="78644" y1="63467" x2="78164" y2="56809"/>
                        <a14:foregroundMark x1="79904" y1="44451" x2="85183" y2="36113"/>
                        <a14:foregroundMark x1="85183" y1="36113" x2="87762" y2="27055"/>
                        <a14:foregroundMark x1="87762" y1="27055" x2="88542" y2="45411"/>
                        <a14:foregroundMark x1="92442" y1="13317" x2="95441" y2="54829"/>
                        <a14:foregroundMark x1="78884" y1="7678" x2="80624" y2="49610"/>
                        <a14:foregroundMark x1="76425" y1="6419" x2="81104" y2="7918"/>
                        <a14:foregroundMark x1="77924" y1="4919" x2="82124" y2="5459"/>
                        <a14:foregroundMark x1="79364" y1="1980" x2="95681" y2="2460"/>
                        <a14:foregroundMark x1="97421" y1="5699" x2="93581" y2="85963"/>
                        <a14:foregroundMark x1="93581" y1="85963" x2="90762" y2="94301"/>
                        <a14:foregroundMark x1="90762" y1="94301" x2="82783" y2="87822"/>
                        <a14:foregroundMark x1="82783" y1="87822" x2="77445" y2="70546"/>
                        <a14:foregroundMark x1="77445" y1="70546" x2="77624" y2="69886"/>
                        <a14:foregroundMark x1="76687" y1="35573" x2="76665" y2="34793"/>
                        <a14:foregroundMark x1="78404" y1="95801" x2="76821" y2="40252"/>
                        <a14:foregroundMark x1="79124" y1="96761" x2="94961" y2="97301"/>
                        <a14:foregroundMark x1="84823" y1="78524" x2="94421" y2="80744"/>
                        <a14:foregroundMark x1="94421" y1="80744" x2="96161" y2="81704"/>
                        <a14:foregroundMark x1="96161" y1="94301" x2="97900" y2="17756"/>
                        <a14:foregroundMark x1="81824" y1="30894" x2="84343" y2="26155"/>
                        <a14:backgroundMark x1="76665" y1="39232" x2="76425" y2="36533"/>
                        <a14:backgroundMark x1="77385" y1="39772" x2="75945" y2="36053"/>
                        <a14:backgroundMark x1="77145" y1="35333" x2="76185" y2="36773"/>
                        <a14:backgroundMark x1="75705" y1="38752" x2="76665" y2="37792"/>
                        <a14:backgroundMark x1="76905" y1="35573" x2="76905" y2="4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79" r="16667" b="63704"/>
          <a:stretch/>
        </p:blipFill>
        <p:spPr>
          <a:xfrm>
            <a:off x="6109758" y="4368800"/>
            <a:ext cx="524934" cy="24892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A61FA2-B63A-4C90-8325-2457F3C34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" b="97301" l="76425" r="97900">
                        <a14:foregroundMark x1="80624" y1="37013" x2="78644" y2="63467"/>
                        <a14:foregroundMark x1="78644" y1="63467" x2="78164" y2="56809"/>
                        <a14:foregroundMark x1="79904" y1="44451" x2="85183" y2="36113"/>
                        <a14:foregroundMark x1="85183" y1="36113" x2="87762" y2="27055"/>
                        <a14:foregroundMark x1="87762" y1="27055" x2="88542" y2="45411"/>
                        <a14:foregroundMark x1="92442" y1="13317" x2="95441" y2="54829"/>
                        <a14:foregroundMark x1="78884" y1="7678" x2="80624" y2="49610"/>
                        <a14:foregroundMark x1="76425" y1="6419" x2="81104" y2="7918"/>
                        <a14:foregroundMark x1="77924" y1="4919" x2="82124" y2="5459"/>
                        <a14:foregroundMark x1="79364" y1="1980" x2="95681" y2="2460"/>
                        <a14:foregroundMark x1="97421" y1="5699" x2="93581" y2="85963"/>
                        <a14:foregroundMark x1="93581" y1="85963" x2="90762" y2="94301"/>
                        <a14:foregroundMark x1="90762" y1="94301" x2="82783" y2="87822"/>
                        <a14:foregroundMark x1="82783" y1="87822" x2="77445" y2="70546"/>
                        <a14:foregroundMark x1="77445" y1="70546" x2="77624" y2="69886"/>
                        <a14:foregroundMark x1="76687" y1="35573" x2="76665" y2="34793"/>
                        <a14:foregroundMark x1="78404" y1="95801" x2="76821" y2="40252"/>
                        <a14:foregroundMark x1="79124" y1="96761" x2="94961" y2="97301"/>
                        <a14:foregroundMark x1="84823" y1="78524" x2="94421" y2="80744"/>
                        <a14:foregroundMark x1="94421" y1="80744" x2="96161" y2="81704"/>
                        <a14:foregroundMark x1="96161" y1="94301" x2="97900" y2="17756"/>
                        <a14:foregroundMark x1="81824" y1="30894" x2="84343" y2="26155"/>
                        <a14:backgroundMark x1="76665" y1="39232" x2="76425" y2="36533"/>
                        <a14:backgroundMark x1="77385" y1="39772" x2="75945" y2="36053"/>
                        <a14:backgroundMark x1="77145" y1="35333" x2="76185" y2="36773"/>
                        <a14:backgroundMark x1="75705" y1="38752" x2="76665" y2="37792"/>
                        <a14:backgroundMark x1="76905" y1="35573" x2="76905" y2="4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79" r="16667" b="63704"/>
          <a:stretch/>
        </p:blipFill>
        <p:spPr>
          <a:xfrm rot="5132065">
            <a:off x="7902272" y="5000170"/>
            <a:ext cx="524934" cy="24892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42E84159-3D2F-4680-8871-69F83D4D28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32" b="60988"/>
          <a:stretch/>
        </p:blipFill>
        <p:spPr>
          <a:xfrm>
            <a:off x="2786793" y="92492"/>
            <a:ext cx="1258318" cy="1998133"/>
          </a:xfrm>
          <a:prstGeom prst="rect">
            <a:avLst/>
          </a:prstGeom>
        </p:spPr>
      </p:pic>
      <p:pic>
        <p:nvPicPr>
          <p:cNvPr id="7" name="Picture 6" descr="A picture containing objec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8CC69113-5CA1-4145-8900-4C49C5ED54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9" b="35993" l="2400" r="22795">
                        <a14:foregroundMark x1="22855" y1="20996" x2="22136" y2="23095"/>
                        <a14:foregroundMark x1="10678" y1="35993" x2="16917" y2="35873"/>
                        <a14:backgroundMark x1="9538" y1="23575" x2="9958" y2="26155"/>
                        <a14:backgroundMark x1="8518" y1="23035" x2="8878" y2="23215"/>
                        <a14:backgroundMark x1="13197" y1="23935" x2="14757" y2="28914"/>
                        <a14:backgroundMark x1="20036" y1="23695" x2="19556" y2="28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432" b="60988"/>
          <a:stretch/>
        </p:blipFill>
        <p:spPr>
          <a:xfrm>
            <a:off x="2779463" y="95474"/>
            <a:ext cx="1258318" cy="1998133"/>
          </a:xfrm>
          <a:prstGeom prst="rect">
            <a:avLst/>
          </a:prstGeom>
        </p:spPr>
      </p:pic>
      <p:pic>
        <p:nvPicPr>
          <p:cNvPr id="13" name="Picture 12" descr="A picture containing object&#10;&#10;Description automatically generated">
            <a:extLst>
              <a:ext uri="{FF2B5EF4-FFF2-40B4-BE49-F238E27FC236}">
                <a16:creationId xmlns:a16="http://schemas.microsoft.com/office/drawing/2014/main" id="{1DC4C5D8-F2EF-47B1-8409-8F25DAECBF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9" b="70246" l="77205" r="94301">
                        <a14:foregroundMark x1="82843" y1="69706" x2="86923" y2="62388"/>
                        <a14:foregroundMark x1="87223" y1="69706" x2="87223" y2="68266"/>
                        <a14:foregroundMark x1="87522" y1="63287" x2="87522" y2="65927"/>
                        <a14:foregroundMark x1="77205" y1="59148" x2="77445" y2="61068"/>
                        <a14:foregroundMark x1="87582" y1="62927" x2="86083" y2="66827"/>
                        <a14:foregroundMark x1="86143" y1="66227" x2="85663" y2="70246"/>
                        <a14:foregroundMark x1="77205" y1="59388" x2="77205" y2="60468"/>
                        <a14:foregroundMark x1="85543" y1="2939" x2="85543" y2="5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57" t="14802" r="3333" b="28081"/>
          <a:stretch/>
        </p:blipFill>
        <p:spPr>
          <a:xfrm>
            <a:off x="8838847" y="-47960"/>
            <a:ext cx="992119" cy="269711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D5DE89-C42D-4E9B-8FC8-E0AB6EC4810F}"/>
              </a:ext>
            </a:extLst>
          </p:cNvPr>
          <p:cNvCxnSpPr/>
          <p:nvPr/>
        </p:nvCxnSpPr>
        <p:spPr>
          <a:xfrm>
            <a:off x="2470116" y="-47961"/>
            <a:ext cx="0" cy="3742007"/>
          </a:xfrm>
          <a:prstGeom prst="line">
            <a:avLst/>
          </a:prstGeom>
          <a:ln w="19050">
            <a:solidFill>
              <a:srgbClr val="FEB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object&#10;&#10;Description automatically generated">
            <a:extLst>
              <a:ext uri="{FF2B5EF4-FFF2-40B4-BE49-F238E27FC236}">
                <a16:creationId xmlns:a16="http://schemas.microsoft.com/office/drawing/2014/main" id="{A2E03964-0E7C-4A80-B6F4-5FBE7AD55E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6" r="20355" b="58149"/>
          <a:stretch/>
        </p:blipFill>
        <p:spPr>
          <a:xfrm>
            <a:off x="2015219" y="3396100"/>
            <a:ext cx="875997" cy="1998132"/>
          </a:xfrm>
          <a:prstGeom prst="rect">
            <a:avLst/>
          </a:prstGeom>
        </p:spPr>
      </p:pic>
      <p:pic>
        <p:nvPicPr>
          <p:cNvPr id="20" name="Picture 19" descr="A picture containing objec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3A2378D-FDD7-4EA4-94BB-56C6BF50A4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" b="39652" l="62987" r="78344">
                        <a14:foregroundMark x1="70666" y1="3179" x2="70666" y2="1620"/>
                        <a14:foregroundMark x1="72346" y1="22076" x2="72403" y2="25557"/>
                        <a14:foregroundMark x1="68721" y1="31897" x2="69106" y2="33773"/>
                        <a14:foregroundMark x1="71206" y1="39712" x2="71926" y2="32633"/>
                        <a14:foregroundMark x1="78344" y1="20216" x2="77445" y2="23155"/>
                        <a14:backgroundMark x1="68206" y1="26095" x2="68746" y2="30174"/>
                        <a14:backgroundMark x1="73545" y1="25975" x2="72885" y2="29694"/>
                        <a14:backgroundMark x1="67067" y1="25195" x2="67786" y2="26515"/>
                        <a14:backgroundMark x1="69346" y1="31194" x2="69346" y2="28794"/>
                        <a14:backgroundMark x1="68566" y1="31374" x2="67127" y2="24715"/>
                        <a14:backgroundMark x1="67127" y1="24655" x2="67666" y2="26695"/>
                        <a14:backgroundMark x1="68566" y1="32094" x2="68806" y2="29694"/>
                        <a14:backgroundMark x1="67966" y1="30354" x2="68806" y2="31854"/>
                        <a14:backgroundMark x1="73005" y1="31554" x2="73005" y2="29274"/>
                        <a14:backgroundMark x1="72106" y1="31374" x2="72346" y2="25015"/>
                        <a14:backgroundMark x1="72466" y1="25555" x2="72645" y2="31734"/>
                        <a14:backgroundMark x1="72466" y1="24535" x2="72346" y2="25795"/>
                        <a14:backgroundMark x1="72705" y1="31914" x2="72346" y2="31674"/>
                        <a14:backgroundMark x1="68626" y1="31914" x2="69526" y2="31554"/>
                        <a14:backgroundMark x1="67127" y1="24835" x2="66947" y2="24535"/>
                        <a14:backgroundMark x1="72226" y1="24655" x2="72825" y2="2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96" r="20355" b="58149"/>
          <a:stretch/>
        </p:blipFill>
        <p:spPr>
          <a:xfrm>
            <a:off x="2015166" y="3401796"/>
            <a:ext cx="875997" cy="19981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CFB453B-6D82-41BA-8797-553EE4F90A3E}"/>
              </a:ext>
            </a:extLst>
          </p:cNvPr>
          <p:cNvSpPr/>
          <p:nvPr/>
        </p:nvSpPr>
        <p:spPr>
          <a:xfrm>
            <a:off x="8710325" y="160421"/>
            <a:ext cx="268845" cy="336884"/>
          </a:xfrm>
          <a:prstGeom prst="rect">
            <a:avLst/>
          </a:prstGeom>
          <a:solidFill>
            <a:srgbClr val="242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9F9632-6214-42EA-8FFC-5AF8B0B331CC}"/>
              </a:ext>
            </a:extLst>
          </p:cNvPr>
          <p:cNvSpPr/>
          <p:nvPr/>
        </p:nvSpPr>
        <p:spPr>
          <a:xfrm>
            <a:off x="2648565" y="3573564"/>
            <a:ext cx="268845" cy="336884"/>
          </a:xfrm>
          <a:prstGeom prst="rect">
            <a:avLst/>
          </a:prstGeom>
          <a:solidFill>
            <a:srgbClr val="242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1" descr="A picture containing object&#10;&#10;Description automatically generated">
            <a:extLst>
              <a:ext uri="{FF2B5EF4-FFF2-40B4-BE49-F238E27FC236}">
                <a16:creationId xmlns:a16="http://schemas.microsoft.com/office/drawing/2014/main" id="{36C138FD-0B54-45CA-9F96-7C2E40A86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8" b="89982" l="18356" r="35393">
                        <a14:foregroundMark x1="18356" y1="50030" x2="20336" y2="51350"/>
                        <a14:foregroundMark x1="25315" y1="42711" x2="26695" y2="32873"/>
                        <a14:foregroundMark x1="26695" y1="32873" x2="26275" y2="3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333" r="62545"/>
          <a:stretch/>
        </p:blipFill>
        <p:spPr>
          <a:xfrm>
            <a:off x="3841563" y="2584021"/>
            <a:ext cx="1049224" cy="509693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1590EBB-5373-4801-BF2F-9EC252F58BF0}"/>
              </a:ext>
            </a:extLst>
          </p:cNvPr>
          <p:cNvCxnSpPr/>
          <p:nvPr/>
        </p:nvCxnSpPr>
        <p:spPr>
          <a:xfrm>
            <a:off x="4306606" y="-345907"/>
            <a:ext cx="0" cy="3742007"/>
          </a:xfrm>
          <a:prstGeom prst="line">
            <a:avLst/>
          </a:prstGeom>
          <a:ln w="19050">
            <a:solidFill>
              <a:srgbClr val="FEB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icture containing object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98F8D3CD-7A7D-41D1-AEB0-DFF12D47334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8" b="89982" l="18356" r="35393">
                        <a14:foregroundMark x1="18356" y1="50030" x2="20336" y2="51350"/>
                        <a14:foregroundMark x1="25483" y1="41512" x2="26417" y2="34858"/>
                        <a14:foregroundMark x1="25315" y1="42711" x2="25483" y2="41512"/>
                        <a14:foregroundMark x1="26602" y1="32264" x2="26275" y2="30114"/>
                        <a14:foregroundMark x1="26395" y1="30114" x2="26395" y2="29574"/>
                        <a14:backgroundMark x1="28614" y1="54889" x2="27475" y2="59448"/>
                        <a14:backgroundMark x1="23215" y1="53869" x2="24595" y2="58428"/>
                        <a14:backgroundMark x1="26395" y1="32274" x2="26515" y2="34853"/>
                        <a14:backgroundMark x1="25975" y1="41512" x2="25975" y2="4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333" r="62545"/>
          <a:stretch/>
        </p:blipFill>
        <p:spPr>
          <a:xfrm>
            <a:off x="3844538" y="2560533"/>
            <a:ext cx="1049224" cy="509693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691ABA7-8142-4E41-981A-6221565C7AC8}"/>
              </a:ext>
            </a:extLst>
          </p:cNvPr>
          <p:cNvCxnSpPr>
            <a:cxnSpLocks/>
          </p:cNvCxnSpPr>
          <p:nvPr/>
        </p:nvCxnSpPr>
        <p:spPr>
          <a:xfrm>
            <a:off x="5798575" y="-578255"/>
            <a:ext cx="0" cy="2370407"/>
          </a:xfrm>
          <a:prstGeom prst="line">
            <a:avLst/>
          </a:prstGeom>
          <a:ln w="19050">
            <a:solidFill>
              <a:srgbClr val="FEB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picture containing object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0E294882-6906-4F7B-900D-BCDF62F67D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8" r="47465" b="52514"/>
          <a:stretch/>
        </p:blipFill>
        <p:spPr>
          <a:xfrm>
            <a:off x="5364169" y="986926"/>
            <a:ext cx="870654" cy="2133600"/>
          </a:xfrm>
          <a:prstGeom prst="rect">
            <a:avLst/>
          </a:prstGeom>
        </p:spPr>
      </p:pic>
      <p:pic>
        <p:nvPicPr>
          <p:cNvPr id="49" name="Picture 48" descr="A picture containing object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5A71C659-5C92-4A0E-AEA4-6C2E7201085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9" b="70246" l="77205" r="94301">
                        <a14:foregroundMark x1="82843" y1="69706" x2="85165" y2="65542"/>
                        <a14:foregroundMark x1="87223" y1="69706" x2="87223" y2="68266"/>
                        <a14:foregroundMark x1="77328" y1="60135" x2="77445" y2="61068"/>
                        <a14:foregroundMark x1="86143" y1="66227" x2="85663" y2="70246"/>
                        <a14:foregroundMark x1="77205" y1="59388" x2="77205" y2="60468"/>
                        <a14:foregroundMark x1="85543" y1="2939" x2="85543" y2="5219"/>
                        <a14:backgroundMark x1="85423" y1="57648" x2="86323" y2="64007"/>
                        <a14:backgroundMark x1="78344" y1="57588" x2="78524" y2="60048"/>
                        <a14:backgroundMark x1="78644" y1="60708" x2="78464" y2="62867"/>
                        <a14:backgroundMark x1="87223" y1="58488" x2="87223" y2="61668"/>
                        <a14:backgroundMark x1="85063" y1="63467" x2="87582" y2="63287"/>
                        <a14:backgroundMark x1="86683" y1="64667" x2="86443" y2="63767"/>
                        <a14:backgroundMark x1="84523" y1="64307" x2="87942" y2="63407"/>
                        <a14:backgroundMark x1="87403" y1="64727" x2="84823" y2="64487"/>
                        <a14:backgroundMark x1="86263" y1="65447" x2="85063" y2="64847"/>
                        <a14:backgroundMark x1="85243" y1="65267" x2="85423" y2="64307"/>
                        <a14:backgroundMark x1="85723" y1="64367" x2="85003" y2="65447"/>
                        <a14:backgroundMark x1="92681" y1="63047" x2="92442" y2="59208"/>
                        <a14:backgroundMark x1="85183" y1="65507" x2="85063" y2="65327"/>
                        <a14:backgroundMark x1="85123" y1="65567" x2="85123" y2="65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57" t="14802" r="3333" b="28081"/>
          <a:stretch/>
        </p:blipFill>
        <p:spPr>
          <a:xfrm>
            <a:off x="8837346" y="-45543"/>
            <a:ext cx="992119" cy="2697114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B0D540C-5494-4213-8939-4C6CA7B029AD}"/>
              </a:ext>
            </a:extLst>
          </p:cNvPr>
          <p:cNvCxnSpPr>
            <a:cxnSpLocks/>
          </p:cNvCxnSpPr>
          <p:nvPr/>
        </p:nvCxnSpPr>
        <p:spPr>
          <a:xfrm>
            <a:off x="7478460" y="12627"/>
            <a:ext cx="27540" cy="5706003"/>
          </a:xfrm>
          <a:prstGeom prst="line">
            <a:avLst/>
          </a:prstGeom>
          <a:ln w="19050">
            <a:solidFill>
              <a:srgbClr val="FEB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A2E84BC6-1F33-4AB6-BD6F-D528D57E0D35}"/>
              </a:ext>
            </a:extLst>
          </p:cNvPr>
          <p:cNvSpPr/>
          <p:nvPr/>
        </p:nvSpPr>
        <p:spPr>
          <a:xfrm>
            <a:off x="9958920" y="4233579"/>
            <a:ext cx="240118" cy="367270"/>
          </a:xfrm>
          <a:prstGeom prst="rect">
            <a:avLst/>
          </a:prstGeom>
          <a:solidFill>
            <a:srgbClr val="242C43"/>
          </a:solidFill>
          <a:ln>
            <a:solidFill>
              <a:srgbClr val="242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3" name="Picture 62" descr="A picture containing object&#10;&#10;Description automatically generated">
            <a:extLst>
              <a:ext uri="{FF2B5EF4-FFF2-40B4-BE49-F238E27FC236}">
                <a16:creationId xmlns:a16="http://schemas.microsoft.com/office/drawing/2014/main" id="{47F6B231-29A8-4B6C-8709-674BF29B8ED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78" b="77205" l="47151" r="63347">
                        <a14:foregroundMark x1="54589" y1="77205" x2="54589" y2="68986"/>
                        <a14:foregroundMark x1="47451" y1="75105" x2="48470" y2="71566"/>
                        <a14:foregroundMark x1="47151" y1="62567" x2="47930" y2="62028"/>
                        <a14:foregroundMark x1="63347" y1="61548" x2="60528" y2="63587"/>
                        <a14:foregroundMark x1="55129" y1="37672" x2="54889" y2="53089"/>
                        <a14:foregroundMark x1="54889" y1="53089" x2="54889" y2="53089"/>
                        <a14:backgroundMark x1="49490" y1="14937" x2="50390" y2="17876"/>
                        <a14:backgroundMark x1="49010" y1="15597" x2="49670" y2="18356"/>
                        <a14:backgroundMark x1="49250" y1="15177" x2="49490" y2="2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4" r="35498" b="18205"/>
          <a:stretch/>
        </p:blipFill>
        <p:spPr>
          <a:xfrm>
            <a:off x="6975044" y="2160662"/>
            <a:ext cx="1054579" cy="4701237"/>
          </a:xfrm>
          <a:prstGeom prst="rect">
            <a:avLst/>
          </a:prstGeom>
        </p:spPr>
      </p:pic>
      <p:pic>
        <p:nvPicPr>
          <p:cNvPr id="64" name="Picture 63" descr="A picture containing object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4BDF2C1A-EA64-4426-9E43-45CC60D6AAB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8" b="77205" l="46971" r="64787">
                        <a14:foregroundMark x1="54589" y1="77205" x2="54589" y2="71146"/>
                        <a14:foregroundMark x1="47451" y1="75105" x2="48470" y2="71566"/>
                        <a14:foregroundMark x1="47151" y1="62567" x2="47930" y2="62028"/>
                        <a14:foregroundMark x1="63347" y1="61548" x2="60528" y2="63587"/>
                        <a14:foregroundMark x1="55129" y1="37672" x2="54889" y2="53089"/>
                        <a14:foregroundMark x1="54889" y1="53089" x2="54889" y2="53089"/>
                        <a14:foregroundMark x1="46971" y1="74025" x2="47570" y2="74205"/>
                        <a14:foregroundMark x1="64067" y1="73185" x2="64787" y2="73545"/>
                        <a14:backgroundMark x1="50270" y1="71266" x2="50450" y2="65267"/>
                        <a14:backgroundMark x1="55309" y1="70606" x2="55549" y2="66107"/>
                        <a14:backgroundMark x1="54049" y1="70726" x2="54529" y2="70306"/>
                        <a14:backgroundMark x1="59868" y1="71446" x2="59988" y2="66167"/>
                        <a14:backgroundMark x1="56209" y1="65507" x2="55909" y2="69166"/>
                        <a14:backgroundMark x1="54289" y1="65327" x2="54289" y2="68326"/>
                        <a14:backgroundMark x1="54229" y1="71146" x2="56089" y2="70186"/>
                        <a14:backgroundMark x1="55129" y1="71686" x2="54649" y2="69646"/>
                        <a14:backgroundMark x1="54409" y1="68986" x2="54409" y2="70306"/>
                        <a14:backgroundMark x1="54169" y1="71386" x2="54949" y2="71446"/>
                        <a14:backgroundMark x1="54529" y1="71926" x2="54889" y2="70306"/>
                        <a14:backgroundMark x1="54769" y1="70486" x2="54649" y2="70666"/>
                        <a14:backgroundMark x1="54589" y1="71986" x2="54529" y2="70306"/>
                        <a14:backgroundMark x1="54529" y1="71326" x2="54709" y2="70126"/>
                        <a14:backgroundMark x1="48530" y1="14157" x2="51230" y2="20096"/>
                        <a14:backgroundMark x1="49190" y1="14157" x2="49190" y2="19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4" r="35498" b="18205"/>
          <a:stretch/>
        </p:blipFill>
        <p:spPr>
          <a:xfrm>
            <a:off x="6973066" y="2168720"/>
            <a:ext cx="1054579" cy="4701237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E69C54D0-6129-45B6-AFD2-7E5747A23A6C}"/>
              </a:ext>
            </a:extLst>
          </p:cNvPr>
          <p:cNvSpPr/>
          <p:nvPr/>
        </p:nvSpPr>
        <p:spPr>
          <a:xfrm>
            <a:off x="5385254" y="3706672"/>
            <a:ext cx="215346" cy="512572"/>
          </a:xfrm>
          <a:prstGeom prst="rect">
            <a:avLst/>
          </a:prstGeom>
          <a:solidFill>
            <a:srgbClr val="242C43"/>
          </a:solidFill>
          <a:ln>
            <a:solidFill>
              <a:srgbClr val="242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80450B1-2D7D-4BEB-9D93-3FE8E8DFFF76}"/>
              </a:ext>
            </a:extLst>
          </p:cNvPr>
          <p:cNvCxnSpPr>
            <a:cxnSpLocks/>
          </p:cNvCxnSpPr>
          <p:nvPr/>
        </p:nvCxnSpPr>
        <p:spPr>
          <a:xfrm>
            <a:off x="3542550" y="44530"/>
            <a:ext cx="0" cy="474926"/>
          </a:xfrm>
          <a:prstGeom prst="line">
            <a:avLst/>
          </a:prstGeom>
          <a:ln w="19050">
            <a:solidFill>
              <a:srgbClr val="FEBD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0AD1F02D-D8B1-4B01-83BD-59D6DDBF7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022036" y="6036490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4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vol="80000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5D41F3-46DA-49B6-960A-BF554C463E4D}"/>
              </a:ext>
            </a:extLst>
          </p:cNvPr>
          <p:cNvSpPr/>
          <p:nvPr/>
        </p:nvSpPr>
        <p:spPr>
          <a:xfrm>
            <a:off x="826604" y="610880"/>
            <a:ext cx="10286999" cy="59681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5D0EF418-B4E2-47EE-A72F-78698C4FC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38" b="39712" l="62867" r="78644">
                        <a14:foregroundMark x1="68746" y1="39652" x2="70906" y2="32034"/>
                        <a14:foregroundMark x1="70906" y1="32034" x2="70906" y2="31734"/>
                        <a14:foregroundMark x1="78824" y1="21056" x2="78824" y2="21056"/>
                        <a14:foregroundMark x1="70726" y1="12418" x2="70726" y2="12418"/>
                        <a14:foregroundMark x1="70906" y1="12238" x2="70906" y2="12238"/>
                        <a14:foregroundMark x1="71086" y1="12058" x2="71806" y2="12418"/>
                        <a14:foregroundMark x1="62927" y1="20216" x2="62987" y2="21356"/>
                        <a14:foregroundMark x1="71326" y1="39712" x2="71986" y2="37672"/>
                        <a14:backgroundMark x1="71986" y1="11398" x2="71986" y2="11398"/>
                        <a14:backgroundMark x1="69946" y1="11398" x2="69946" y2="11398"/>
                        <a14:backgroundMark x1="70786" y1="11338" x2="70786" y2="11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2" t="8288" r="19549" b="57478"/>
          <a:stretch/>
        </p:blipFill>
        <p:spPr>
          <a:xfrm>
            <a:off x="9546070" y="2411585"/>
            <a:ext cx="2540859" cy="4554372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65BAA06-8B15-40DC-BD00-398D6CAA7D50}"/>
              </a:ext>
            </a:extLst>
          </p:cNvPr>
          <p:cNvSpPr/>
          <p:nvPr/>
        </p:nvSpPr>
        <p:spPr>
          <a:xfrm>
            <a:off x="5330149" y="607281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598801-AEBF-6677-5FE5-9CB3FC3F3C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54" t="13076" b="48509"/>
          <a:stretch/>
        </p:blipFill>
        <p:spPr>
          <a:xfrm>
            <a:off x="1949332" y="1056005"/>
            <a:ext cx="8293336" cy="909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5A4529-F9DB-B2BB-A1C6-4C882BAE69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333" t="52724" r="1239" b="8861"/>
          <a:stretch/>
        </p:blipFill>
        <p:spPr>
          <a:xfrm>
            <a:off x="4575727" y="2226715"/>
            <a:ext cx="3040545" cy="12022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FF6FA5A-4429-2052-B534-7285DFE86A87}"/>
              </a:ext>
            </a:extLst>
          </p:cNvPr>
          <p:cNvGrpSpPr/>
          <p:nvPr/>
        </p:nvGrpSpPr>
        <p:grpSpPr>
          <a:xfrm>
            <a:off x="3962399" y="2196667"/>
            <a:ext cx="1111827" cy="1262380"/>
            <a:chOff x="3823854" y="2196667"/>
            <a:chExt cx="1111827" cy="12623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838A51-2865-48B6-863B-A71BFD97A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3854" y="2196667"/>
              <a:ext cx="676275" cy="12623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A00B16-D48C-BEDD-4DED-7B878D1D3A94}"/>
                </a:ext>
              </a:extLst>
            </p:cNvPr>
            <p:cNvSpPr txBox="1"/>
            <p:nvPr/>
          </p:nvSpPr>
          <p:spPr>
            <a:xfrm>
              <a:off x="4374572" y="2567623"/>
              <a:ext cx="561109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2800" b="1" dirty="0"/>
                <a:t>=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4EDB5C-7F95-4F5D-49EB-BC28793145D7}"/>
              </a:ext>
            </a:extLst>
          </p:cNvPr>
          <p:cNvGrpSpPr/>
          <p:nvPr/>
        </p:nvGrpSpPr>
        <p:grpSpPr>
          <a:xfrm>
            <a:off x="4746719" y="4083737"/>
            <a:ext cx="2513028" cy="1210068"/>
            <a:chOff x="4638674" y="3690307"/>
            <a:chExt cx="2513028" cy="12100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2D38A2-B0FC-00F4-A010-EFD20DE2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00934" y="3690307"/>
              <a:ext cx="950768" cy="1210068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9695F2E-992A-756C-9331-8B84158DEB5E}"/>
                </a:ext>
              </a:extLst>
            </p:cNvPr>
            <p:cNvGrpSpPr/>
            <p:nvPr/>
          </p:nvGrpSpPr>
          <p:grpSpPr>
            <a:xfrm>
              <a:off x="4638674" y="3792419"/>
              <a:ext cx="1477320" cy="1060755"/>
              <a:chOff x="3668857" y="2348039"/>
              <a:chExt cx="1477320" cy="106075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6FEBA9D-1224-D4CF-C633-A3337AEA1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3668857" y="2348039"/>
                <a:ext cx="829096" cy="1060755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9D59D2-6044-1515-A50A-EF481488D6D7}"/>
                  </a:ext>
                </a:extLst>
              </p:cNvPr>
              <p:cNvSpPr txBox="1"/>
              <p:nvPr/>
            </p:nvSpPr>
            <p:spPr>
              <a:xfrm>
                <a:off x="4585068" y="2566247"/>
                <a:ext cx="561109" cy="52322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2800" b="1" dirty="0">
                    <a:solidFill>
                      <a:srgbClr val="FF0000"/>
                    </a:solidFill>
                  </a:rPr>
                  <a:t>،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269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5E8154-7C1D-4202-DFDF-9E9B356C1A22}"/>
              </a:ext>
            </a:extLst>
          </p:cNvPr>
          <p:cNvSpPr/>
          <p:nvPr/>
        </p:nvSpPr>
        <p:spPr>
          <a:xfrm>
            <a:off x="859733" y="616580"/>
            <a:ext cx="10286999" cy="59681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5D0EF418-B4E2-47EE-A72F-78698C4FC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18" b="37972" l="6419" r="22316">
                        <a14:foregroundMark x1="22316" y1="20876" x2="21476" y2="23755"/>
                        <a14:foregroundMark x1="6419" y1="21116" x2="7499" y2="21296"/>
                        <a14:backgroundMark x1="15897" y1="11758" x2="15837" y2="10618"/>
                        <a14:backgroundMark x1="13617" y1="11638" x2="13857" y2="10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1" t="7238" r="76280" b="58528"/>
          <a:stretch/>
        </p:blipFill>
        <p:spPr>
          <a:xfrm>
            <a:off x="8960316" y="2185275"/>
            <a:ext cx="2873685" cy="5150947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72A7560F-3D6E-447C-99D8-9B37E0065EA7}"/>
              </a:ext>
            </a:extLst>
          </p:cNvPr>
          <p:cNvSpPr/>
          <p:nvPr/>
        </p:nvSpPr>
        <p:spPr>
          <a:xfrm>
            <a:off x="5330149" y="607281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B4BF8-106E-AA7F-D6BF-2C895135E5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54" t="13076" b="48509"/>
          <a:stretch/>
        </p:blipFill>
        <p:spPr>
          <a:xfrm>
            <a:off x="1949332" y="1056005"/>
            <a:ext cx="8293336" cy="909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DD3B6-D79F-0402-9840-71B5C1B5B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908" t="58349" r="35664" b="3236"/>
          <a:stretch/>
        </p:blipFill>
        <p:spPr>
          <a:xfrm>
            <a:off x="4575727" y="2226715"/>
            <a:ext cx="3040545" cy="12022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8AA07B4-1EDE-5646-690D-AD50D9F44AB8}"/>
              </a:ext>
            </a:extLst>
          </p:cNvPr>
          <p:cNvGrpSpPr/>
          <p:nvPr/>
        </p:nvGrpSpPr>
        <p:grpSpPr>
          <a:xfrm>
            <a:off x="4695991" y="4111289"/>
            <a:ext cx="2223427" cy="1210068"/>
            <a:chOff x="4772793" y="3690307"/>
            <a:chExt cx="2223427" cy="12100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4414C1-F3A4-AF3B-2BEC-85E2628A0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356415" y="3690307"/>
              <a:ext cx="639805" cy="121006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C20913-EF79-8A9A-EEE1-840E28F7F084}"/>
                </a:ext>
              </a:extLst>
            </p:cNvPr>
            <p:cNvGrpSpPr/>
            <p:nvPr/>
          </p:nvGrpSpPr>
          <p:grpSpPr>
            <a:xfrm>
              <a:off x="4772793" y="3792419"/>
              <a:ext cx="1343201" cy="1060755"/>
              <a:chOff x="3802976" y="2348039"/>
              <a:chExt cx="1343201" cy="106075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EAB2FEF-C8B2-0E6A-FC2F-A5B666977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3802976" y="2348039"/>
                <a:ext cx="560858" cy="1060755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E73818-2883-9035-22BF-E88A7F97601B}"/>
                  </a:ext>
                </a:extLst>
              </p:cNvPr>
              <p:cNvSpPr txBox="1"/>
              <p:nvPr/>
            </p:nvSpPr>
            <p:spPr>
              <a:xfrm>
                <a:off x="4585068" y="2566247"/>
                <a:ext cx="561109" cy="52322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2800" b="1" dirty="0">
                    <a:solidFill>
                      <a:srgbClr val="FF0000"/>
                    </a:solidFill>
                  </a:rPr>
                  <a:t>،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434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D1963-CFA2-F8CF-0F3C-313E6E3CA59C}"/>
              </a:ext>
            </a:extLst>
          </p:cNvPr>
          <p:cNvSpPr/>
          <p:nvPr/>
        </p:nvSpPr>
        <p:spPr>
          <a:xfrm>
            <a:off x="859733" y="616580"/>
            <a:ext cx="10286999" cy="59681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5D0EF418-B4E2-47EE-A72F-78698C4FC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12" b="68146" l="17457" r="34013">
                        <a14:foregroundMark x1="17576" y1="48890" x2="18656" y2="50390"/>
                        <a14:foregroundMark x1="34073" y1="49250" x2="32633" y2="52430"/>
                        <a14:foregroundMark x1="26515" y1="68146" x2="27175" y2="66707"/>
                        <a14:backgroundMark x1="24475" y1="42232" x2="27834" y2="41452"/>
                        <a14:backgroundMark x1="26875" y1="42352" x2="26515" y2="42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6" t="36910" r="64815" b="28856"/>
          <a:stretch/>
        </p:blipFill>
        <p:spPr>
          <a:xfrm>
            <a:off x="9197246" y="1922339"/>
            <a:ext cx="2873685" cy="5150947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73F95279-02C5-43AE-90BC-18A5788D261A}"/>
              </a:ext>
            </a:extLst>
          </p:cNvPr>
          <p:cNvSpPr/>
          <p:nvPr/>
        </p:nvSpPr>
        <p:spPr>
          <a:xfrm>
            <a:off x="5330149" y="607281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6BB97-7EFB-A42A-EB9E-E6C31F0AF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54" t="13076" b="48509"/>
          <a:stretch/>
        </p:blipFill>
        <p:spPr>
          <a:xfrm>
            <a:off x="1949332" y="1056005"/>
            <a:ext cx="8293336" cy="909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1189E8-B9E8-64CA-39C3-18D9039832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82" t="51446" r="68790" b="10139"/>
          <a:stretch/>
        </p:blipFill>
        <p:spPr>
          <a:xfrm>
            <a:off x="4575727" y="2226715"/>
            <a:ext cx="3040545" cy="12022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A7CCA5-39B5-7201-DC6B-95F8A624525A}"/>
              </a:ext>
            </a:extLst>
          </p:cNvPr>
          <p:cNvGrpSpPr/>
          <p:nvPr/>
        </p:nvGrpSpPr>
        <p:grpSpPr>
          <a:xfrm>
            <a:off x="3095614" y="2262126"/>
            <a:ext cx="1111827" cy="1131461"/>
            <a:chOff x="3823854" y="2262126"/>
            <a:chExt cx="1111827" cy="11314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57282C-2803-2E72-8AAF-5A6CFAD0E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823854" y="2262126"/>
              <a:ext cx="676275" cy="113146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6A5F5C-DB6F-D8A7-5A7D-A771BEC3C910}"/>
                </a:ext>
              </a:extLst>
            </p:cNvPr>
            <p:cNvSpPr txBox="1"/>
            <p:nvPr/>
          </p:nvSpPr>
          <p:spPr>
            <a:xfrm>
              <a:off x="4374572" y="2567623"/>
              <a:ext cx="561109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2800" b="1" dirty="0"/>
                <a:t>=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A07BD0-7084-18D1-6BB5-F085C9FA4005}"/>
              </a:ext>
            </a:extLst>
          </p:cNvPr>
          <p:cNvGrpSpPr/>
          <p:nvPr/>
        </p:nvGrpSpPr>
        <p:grpSpPr>
          <a:xfrm>
            <a:off x="4458229" y="4060135"/>
            <a:ext cx="2583755" cy="1098171"/>
            <a:chOff x="4604304" y="3755003"/>
            <a:chExt cx="2583755" cy="10981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5F5DB82-0910-AEFD-1F15-2319C7899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358962" y="3792419"/>
              <a:ext cx="829097" cy="106075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F52AD89-8E39-586A-6475-7E0B6CE4E866}"/>
                </a:ext>
              </a:extLst>
            </p:cNvPr>
            <p:cNvGrpSpPr/>
            <p:nvPr/>
          </p:nvGrpSpPr>
          <p:grpSpPr>
            <a:xfrm>
              <a:off x="4604304" y="3755003"/>
              <a:ext cx="1511690" cy="1060756"/>
              <a:chOff x="3634487" y="2310623"/>
              <a:chExt cx="1511690" cy="106075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7A29955-27DC-CFAC-A84A-A0C8C4CD9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3634487" y="2310623"/>
                <a:ext cx="829097" cy="1060756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A4F661-FD06-28B6-5099-47883E0465C9}"/>
                  </a:ext>
                </a:extLst>
              </p:cNvPr>
              <p:cNvSpPr txBox="1"/>
              <p:nvPr/>
            </p:nvSpPr>
            <p:spPr>
              <a:xfrm>
                <a:off x="4585068" y="2566247"/>
                <a:ext cx="561109" cy="52322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2800" b="1" dirty="0">
                    <a:solidFill>
                      <a:srgbClr val="FF0000"/>
                    </a:solidFill>
                  </a:rPr>
                  <a:t>،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91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595662-C9EC-3436-A2FA-3B5E500234D9}"/>
              </a:ext>
            </a:extLst>
          </p:cNvPr>
          <p:cNvSpPr/>
          <p:nvPr/>
        </p:nvSpPr>
        <p:spPr>
          <a:xfrm>
            <a:off x="859733" y="616580"/>
            <a:ext cx="10286999" cy="59681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5D0EF418-B4E2-47EE-A72F-78698C4FC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17" b="44451" l="34073" r="51230">
                        <a14:foregroundMark x1="34493" y1="27415" x2="37133" y2="26035"/>
                        <a14:foregroundMark x1="51230" y1="26095" x2="49010" y2="27774"/>
                        <a14:foregroundMark x1="43431" y1="44511" x2="44151" y2="39652"/>
                        <a14:foregroundMark x1="34073" y1="26095" x2="34973" y2="26455"/>
                        <a14:backgroundMark x1="41392" y1="15657" x2="44031" y2="1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11642" r="47300" b="54124"/>
          <a:stretch/>
        </p:blipFill>
        <p:spPr>
          <a:xfrm>
            <a:off x="9217207" y="1806032"/>
            <a:ext cx="2873685" cy="5150947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A1FCB2BB-A289-45AC-AE14-CB179AD8685C}"/>
              </a:ext>
            </a:extLst>
          </p:cNvPr>
          <p:cNvSpPr/>
          <p:nvPr/>
        </p:nvSpPr>
        <p:spPr>
          <a:xfrm>
            <a:off x="5330149" y="607281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D7CA7-395A-FC91-84BE-28610820F1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29" b="69937"/>
          <a:stretch/>
        </p:blipFill>
        <p:spPr>
          <a:xfrm>
            <a:off x="1280257" y="913206"/>
            <a:ext cx="9187285" cy="1102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05D5A-3614-FCF6-A75F-C89ABCDD59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82" t="25468" r="6157" b="44469"/>
          <a:stretch/>
        </p:blipFill>
        <p:spPr>
          <a:xfrm>
            <a:off x="3326866" y="1938389"/>
            <a:ext cx="5527964" cy="110263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B6E450-7F3D-4156-1622-12F61B5AFB16}"/>
              </a:ext>
            </a:extLst>
          </p:cNvPr>
          <p:cNvGrpSpPr/>
          <p:nvPr/>
        </p:nvGrpSpPr>
        <p:grpSpPr>
          <a:xfrm>
            <a:off x="4480359" y="3876941"/>
            <a:ext cx="2867477" cy="1313616"/>
            <a:chOff x="4674769" y="3755003"/>
            <a:chExt cx="2513290" cy="10607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D15D24D-D547-3CC8-23E9-BA0423066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358962" y="3836113"/>
              <a:ext cx="829097" cy="973367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771EB2-0666-8913-D4D6-05E3BAF60584}"/>
                </a:ext>
              </a:extLst>
            </p:cNvPr>
            <p:cNvGrpSpPr/>
            <p:nvPr/>
          </p:nvGrpSpPr>
          <p:grpSpPr>
            <a:xfrm>
              <a:off x="4674769" y="3755003"/>
              <a:ext cx="1441225" cy="1060756"/>
              <a:chOff x="3704952" y="2310623"/>
              <a:chExt cx="1441225" cy="106075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57B5F17-F7F9-B16F-4CF2-61136685A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3704952" y="2310623"/>
                <a:ext cx="688168" cy="106075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7DAE12-07B1-D642-0355-30B16207286E}"/>
                  </a:ext>
                </a:extLst>
              </p:cNvPr>
              <p:cNvSpPr txBox="1"/>
              <p:nvPr/>
            </p:nvSpPr>
            <p:spPr>
              <a:xfrm>
                <a:off x="4585068" y="2566247"/>
                <a:ext cx="561109" cy="52322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2800" b="1" dirty="0">
                    <a:solidFill>
                      <a:srgbClr val="FF0000"/>
                    </a:solidFill>
                  </a:rPr>
                  <a:t>،</a:t>
                </a:r>
              </a:p>
            </p:txBody>
          </p:sp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492C2E-3FB7-6494-2833-A920973D9DB8}"/>
              </a:ext>
            </a:extLst>
          </p:cNvPr>
          <p:cNvSpPr/>
          <p:nvPr/>
        </p:nvSpPr>
        <p:spPr>
          <a:xfrm rot="20720253">
            <a:off x="4582819" y="4275174"/>
            <a:ext cx="2582159" cy="505636"/>
          </a:xfrm>
          <a:prstGeom prst="roundRect">
            <a:avLst>
              <a:gd name="adj" fmla="val 50000"/>
            </a:avLst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EFDB8E9-0DD6-963A-9A38-5738794129A7}"/>
              </a:ext>
            </a:extLst>
          </p:cNvPr>
          <p:cNvSpPr/>
          <p:nvPr/>
        </p:nvSpPr>
        <p:spPr>
          <a:xfrm rot="857696">
            <a:off x="4481979" y="4292460"/>
            <a:ext cx="2783838" cy="505636"/>
          </a:xfrm>
          <a:prstGeom prst="roundRect">
            <a:avLst>
              <a:gd name="adj" fmla="val 50000"/>
            </a:avLst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217F51-76D2-FEFE-B3B8-AEC5BD597996}"/>
              </a:ext>
            </a:extLst>
          </p:cNvPr>
          <p:cNvSpPr txBox="1"/>
          <p:nvPr/>
        </p:nvSpPr>
        <p:spPr>
          <a:xfrm>
            <a:off x="6486277" y="3176772"/>
            <a:ext cx="88043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50"/>
                </a:solidFill>
              </a:rPr>
              <a:t>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0A7358-D618-1EA1-A513-F23F316F9E5D}"/>
              </a:ext>
            </a:extLst>
          </p:cNvPr>
          <p:cNvSpPr txBox="1"/>
          <p:nvPr/>
        </p:nvSpPr>
        <p:spPr>
          <a:xfrm>
            <a:off x="4335399" y="3215952"/>
            <a:ext cx="88043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50"/>
                </a:solidFill>
              </a:rPr>
              <a:t>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C8DDEE-7666-F587-76C8-E49634B8A1D8}"/>
              </a:ext>
            </a:extLst>
          </p:cNvPr>
          <p:cNvSpPr txBox="1"/>
          <p:nvPr/>
        </p:nvSpPr>
        <p:spPr>
          <a:xfrm>
            <a:off x="5378578" y="3215951"/>
            <a:ext cx="88043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50"/>
                </a:solidFill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7FBB36-85E7-A088-DD56-6B459104A3E3}"/>
              </a:ext>
            </a:extLst>
          </p:cNvPr>
          <p:cNvSpPr txBox="1"/>
          <p:nvPr/>
        </p:nvSpPr>
        <p:spPr>
          <a:xfrm>
            <a:off x="1357457" y="2143707"/>
            <a:ext cx="189221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متساوية</a:t>
            </a:r>
          </a:p>
        </p:txBody>
      </p:sp>
    </p:spTree>
    <p:extLst>
      <p:ext uri="{BB962C8B-B14F-4D97-AF65-F5344CB8AC3E}">
        <p14:creationId xmlns:p14="http://schemas.microsoft.com/office/powerpoint/2010/main" val="426667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670B72-55B4-8D47-EA99-0BF705AC3D21}"/>
              </a:ext>
            </a:extLst>
          </p:cNvPr>
          <p:cNvSpPr/>
          <p:nvPr/>
        </p:nvSpPr>
        <p:spPr>
          <a:xfrm>
            <a:off x="832024" y="616580"/>
            <a:ext cx="10286999" cy="59681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5D0EF418-B4E2-47EE-A72F-78698C4FC2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90" b="78164" l="46971" r="62987">
                        <a14:foregroundMark x1="46971" y1="62148" x2="48050" y2="62388"/>
                        <a14:foregroundMark x1="55609" y1="78224" x2="56449" y2="76245"/>
                        <a14:foregroundMark x1="62987" y1="74205" x2="61788" y2="73485"/>
                        <a14:foregroundMark x1="62927" y1="61488" x2="62448" y2="61728"/>
                        <a14:foregroundMark x1="46971" y1="74625" x2="47630" y2="73905"/>
                        <a14:backgroundMark x1="53389" y1="53509" x2="57289" y2="53089"/>
                        <a14:backgroundMark x1="57289" y1="53089" x2="59148" y2="53089"/>
                        <a14:backgroundMark x1="56689" y1="53329" x2="56209" y2="53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52" t="46222" r="35349" b="19544"/>
          <a:stretch/>
        </p:blipFill>
        <p:spPr>
          <a:xfrm>
            <a:off x="9151674" y="1707053"/>
            <a:ext cx="2873685" cy="5150947"/>
          </a:xfrm>
          <a:prstGeom prst="rect">
            <a:avLst/>
          </a:prstGeom>
        </p:spPr>
      </p:pic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041A990C-9D03-4B6A-B75F-4938FFF5B030}"/>
              </a:ext>
            </a:extLst>
          </p:cNvPr>
          <p:cNvSpPr/>
          <p:nvPr/>
        </p:nvSpPr>
        <p:spPr>
          <a:xfrm>
            <a:off x="5330149" y="607281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6FB0E-FC0D-B272-19EB-F3CEE16A96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229" b="69937"/>
          <a:stretch/>
        </p:blipFill>
        <p:spPr>
          <a:xfrm>
            <a:off x="1280257" y="913206"/>
            <a:ext cx="9187285" cy="1102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6AFF3-C1EE-9FF8-36CD-3965A52E4D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15" t="27681" r="52429" b="42256"/>
          <a:stretch/>
        </p:blipFill>
        <p:spPr>
          <a:xfrm>
            <a:off x="3800359" y="2015836"/>
            <a:ext cx="4350328" cy="110263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4ADF2C-DC59-6A66-7422-13AB18A4C473}"/>
              </a:ext>
            </a:extLst>
          </p:cNvPr>
          <p:cNvGrpSpPr/>
          <p:nvPr/>
        </p:nvGrpSpPr>
        <p:grpSpPr>
          <a:xfrm>
            <a:off x="4833650" y="3884342"/>
            <a:ext cx="2754740" cy="1313616"/>
            <a:chOff x="4674769" y="3755003"/>
            <a:chExt cx="2414478" cy="10607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B97AE5-1652-25AA-E051-2EB0DCC58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457774" y="3836113"/>
              <a:ext cx="631473" cy="97336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956B07B-05A6-C7A4-00EC-42EB794D7143}"/>
                </a:ext>
              </a:extLst>
            </p:cNvPr>
            <p:cNvGrpSpPr/>
            <p:nvPr/>
          </p:nvGrpSpPr>
          <p:grpSpPr>
            <a:xfrm>
              <a:off x="4674769" y="3755003"/>
              <a:ext cx="1441225" cy="1060756"/>
              <a:chOff x="3704952" y="2310623"/>
              <a:chExt cx="1441225" cy="106075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1AF25A9-664F-8477-3B7C-7639B8611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3704952" y="2310623"/>
                <a:ext cx="688167" cy="106075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E580F6-A158-2956-235C-B19C88FBDA7B}"/>
                  </a:ext>
                </a:extLst>
              </p:cNvPr>
              <p:cNvSpPr txBox="1"/>
              <p:nvPr/>
            </p:nvSpPr>
            <p:spPr>
              <a:xfrm>
                <a:off x="4585068" y="2566247"/>
                <a:ext cx="561109" cy="52322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2800" b="1" dirty="0">
                    <a:solidFill>
                      <a:srgbClr val="FF0000"/>
                    </a:solidFill>
                  </a:rPr>
                  <a:t>،</a:t>
                </a:r>
              </a:p>
            </p:txBody>
          </p:sp>
        </p:grp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30D231-15B6-EB61-4F6A-2480CC5F39FC}"/>
              </a:ext>
            </a:extLst>
          </p:cNvPr>
          <p:cNvSpPr/>
          <p:nvPr/>
        </p:nvSpPr>
        <p:spPr>
          <a:xfrm rot="20720253">
            <a:off x="4936110" y="4282575"/>
            <a:ext cx="2582159" cy="505636"/>
          </a:xfrm>
          <a:prstGeom prst="roundRect">
            <a:avLst>
              <a:gd name="adj" fmla="val 50000"/>
            </a:avLst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31C904-1E95-B72E-72C9-C6D22488E6E3}"/>
              </a:ext>
            </a:extLst>
          </p:cNvPr>
          <p:cNvSpPr/>
          <p:nvPr/>
        </p:nvSpPr>
        <p:spPr>
          <a:xfrm rot="857696">
            <a:off x="4835270" y="4299861"/>
            <a:ext cx="2783838" cy="505636"/>
          </a:xfrm>
          <a:prstGeom prst="roundRect">
            <a:avLst>
              <a:gd name="adj" fmla="val 50000"/>
            </a:avLst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91989C-D2D5-1D47-F39B-D530BE5478EE}"/>
              </a:ext>
            </a:extLst>
          </p:cNvPr>
          <p:cNvSpPr txBox="1"/>
          <p:nvPr/>
        </p:nvSpPr>
        <p:spPr>
          <a:xfrm>
            <a:off x="6839568" y="3184173"/>
            <a:ext cx="88043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50"/>
                </a:solidFill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62235-5EB6-83CD-2BDF-B5456F2AAA73}"/>
              </a:ext>
            </a:extLst>
          </p:cNvPr>
          <p:cNvSpPr txBox="1"/>
          <p:nvPr/>
        </p:nvSpPr>
        <p:spPr>
          <a:xfrm>
            <a:off x="4688690" y="3223353"/>
            <a:ext cx="88043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50"/>
                </a:solidFill>
              </a:rPr>
              <a:t>27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B5CE4-B9DF-7C4A-0D91-95F27A80DD6B}"/>
              </a:ext>
            </a:extLst>
          </p:cNvPr>
          <p:cNvSpPr txBox="1"/>
          <p:nvPr/>
        </p:nvSpPr>
        <p:spPr>
          <a:xfrm>
            <a:off x="5731869" y="3223352"/>
            <a:ext cx="88043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50"/>
                </a:solidFill>
              </a:rPr>
              <a:t>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10D880-0603-87A4-58CA-3DC610A1BBA4}"/>
              </a:ext>
            </a:extLst>
          </p:cNvPr>
          <p:cNvSpPr txBox="1"/>
          <p:nvPr/>
        </p:nvSpPr>
        <p:spPr>
          <a:xfrm>
            <a:off x="1343891" y="2100922"/>
            <a:ext cx="270934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غير متساوية</a:t>
            </a:r>
          </a:p>
        </p:txBody>
      </p:sp>
    </p:spTree>
    <p:extLst>
      <p:ext uri="{BB962C8B-B14F-4D97-AF65-F5344CB8AC3E}">
        <p14:creationId xmlns:p14="http://schemas.microsoft.com/office/powerpoint/2010/main" val="3361942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985C5F-B873-1459-9789-9B707790A225}"/>
              </a:ext>
            </a:extLst>
          </p:cNvPr>
          <p:cNvSpPr/>
          <p:nvPr/>
        </p:nvSpPr>
        <p:spPr>
          <a:xfrm>
            <a:off x="859733" y="616580"/>
            <a:ext cx="10286999" cy="59681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5D0EF418-B4E2-47EE-A72F-78698C4FC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52" b="70006" l="77385" r="93881">
                        <a14:foregroundMark x1="77804" y1="54829" x2="77864" y2="58548"/>
                        <a14:foregroundMark x1="80084" y1="69106" x2="90642" y2="70006"/>
                        <a14:foregroundMark x1="90642" y1="70006" x2="91782" y2="69346"/>
                        <a14:foregroundMark x1="93641" y1="64907" x2="93941" y2="53329"/>
                        <a14:foregroundMark x1="77385" y1="57708" x2="77984" y2="62208"/>
                        <a14:backgroundMark x1="84343" y1="44391" x2="87163" y2="44391"/>
                        <a14:backgroundMark x1="86683" y1="44571" x2="86923" y2="44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21" t="37763" r="4880" b="28003"/>
          <a:stretch/>
        </p:blipFill>
        <p:spPr>
          <a:xfrm>
            <a:off x="8850061" y="1733085"/>
            <a:ext cx="2873685" cy="5150947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3CDAECFC-1BE8-4438-8C63-09A06EEADFC2}"/>
              </a:ext>
            </a:extLst>
          </p:cNvPr>
          <p:cNvSpPr/>
          <p:nvPr/>
        </p:nvSpPr>
        <p:spPr>
          <a:xfrm>
            <a:off x="5330149" y="607281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E0B3A-096B-572D-BBE4-585D7C6996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29" b="69937"/>
          <a:stretch/>
        </p:blipFill>
        <p:spPr>
          <a:xfrm>
            <a:off x="1280257" y="913206"/>
            <a:ext cx="9187285" cy="1102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18A091-5C92-F9B0-4746-A04C70ED33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83" t="62053" r="5163" b="9429"/>
          <a:stretch/>
        </p:blipFill>
        <p:spPr>
          <a:xfrm>
            <a:off x="3907090" y="2140526"/>
            <a:ext cx="4365957" cy="10459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6FD68A5-92D3-D4AB-BE13-DDE4BB2F3622}"/>
              </a:ext>
            </a:extLst>
          </p:cNvPr>
          <p:cNvGrpSpPr/>
          <p:nvPr/>
        </p:nvGrpSpPr>
        <p:grpSpPr>
          <a:xfrm>
            <a:off x="4889069" y="3993583"/>
            <a:ext cx="2713175" cy="1262136"/>
            <a:chOff x="4674769" y="3790295"/>
            <a:chExt cx="2378047" cy="101918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1995D0-EE70-6830-B2ED-9ED76497D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494205" y="3836113"/>
              <a:ext cx="558611" cy="97336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73E15B-78E2-DF0C-9BA6-219D231F94D2}"/>
                </a:ext>
              </a:extLst>
            </p:cNvPr>
            <p:cNvGrpSpPr/>
            <p:nvPr/>
          </p:nvGrpSpPr>
          <p:grpSpPr>
            <a:xfrm>
              <a:off x="4674769" y="3790295"/>
              <a:ext cx="1441225" cy="973367"/>
              <a:chOff x="3704952" y="2345915"/>
              <a:chExt cx="1441225" cy="97336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A52B028-ADE9-EEE6-0188-F8869ACE2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3704952" y="2345915"/>
                <a:ext cx="825775" cy="973367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89B01D-0D87-D899-199C-0DF0FAF303CC}"/>
                  </a:ext>
                </a:extLst>
              </p:cNvPr>
              <p:cNvSpPr txBox="1"/>
              <p:nvPr/>
            </p:nvSpPr>
            <p:spPr>
              <a:xfrm>
                <a:off x="4585068" y="2566247"/>
                <a:ext cx="561109" cy="52322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2800" b="1" dirty="0">
                    <a:solidFill>
                      <a:srgbClr val="FF0000"/>
                    </a:solidFill>
                  </a:rPr>
                  <a:t>،</a:t>
                </a:r>
              </a:p>
            </p:txBody>
          </p:sp>
        </p:grp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B6B6933-6071-BC53-B9A5-7D3FECB398EB}"/>
              </a:ext>
            </a:extLst>
          </p:cNvPr>
          <p:cNvSpPr/>
          <p:nvPr/>
        </p:nvSpPr>
        <p:spPr>
          <a:xfrm rot="20720253">
            <a:off x="4991529" y="4348108"/>
            <a:ext cx="2582159" cy="505636"/>
          </a:xfrm>
          <a:prstGeom prst="roundRect">
            <a:avLst>
              <a:gd name="adj" fmla="val 50000"/>
            </a:avLst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6D1029-167B-252F-D5C8-C647C614E7C1}"/>
              </a:ext>
            </a:extLst>
          </p:cNvPr>
          <p:cNvSpPr/>
          <p:nvPr/>
        </p:nvSpPr>
        <p:spPr>
          <a:xfrm rot="857696">
            <a:off x="4890689" y="4365394"/>
            <a:ext cx="2783838" cy="505636"/>
          </a:xfrm>
          <a:prstGeom prst="roundRect">
            <a:avLst>
              <a:gd name="adj" fmla="val 50000"/>
            </a:avLst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0D3AC-1C8E-5B11-8BB6-EFCB4875F10D}"/>
              </a:ext>
            </a:extLst>
          </p:cNvPr>
          <p:cNvSpPr txBox="1"/>
          <p:nvPr/>
        </p:nvSpPr>
        <p:spPr>
          <a:xfrm>
            <a:off x="6894987" y="3249706"/>
            <a:ext cx="88043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50"/>
                </a:solidFill>
              </a:rPr>
              <a:t>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41B995-02EF-E889-13F8-DE80AC710B43}"/>
              </a:ext>
            </a:extLst>
          </p:cNvPr>
          <p:cNvSpPr txBox="1"/>
          <p:nvPr/>
        </p:nvSpPr>
        <p:spPr>
          <a:xfrm>
            <a:off x="4744109" y="3288886"/>
            <a:ext cx="88043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50"/>
                </a:solidFill>
              </a:rPr>
              <a:t>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144F08-5F75-F6CC-CE04-7944530DAFC1}"/>
              </a:ext>
            </a:extLst>
          </p:cNvPr>
          <p:cNvSpPr txBox="1"/>
          <p:nvPr/>
        </p:nvSpPr>
        <p:spPr>
          <a:xfrm>
            <a:off x="5787288" y="3288885"/>
            <a:ext cx="88043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50"/>
                </a:solidFill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8DFC10-71BD-D687-FC48-A3C0A6FE110B}"/>
              </a:ext>
            </a:extLst>
          </p:cNvPr>
          <p:cNvSpPr txBox="1"/>
          <p:nvPr/>
        </p:nvSpPr>
        <p:spPr>
          <a:xfrm>
            <a:off x="1399310" y="2166455"/>
            <a:ext cx="270934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متساوية</a:t>
            </a:r>
          </a:p>
        </p:txBody>
      </p:sp>
    </p:spTree>
    <p:extLst>
      <p:ext uri="{BB962C8B-B14F-4D97-AF65-F5344CB8AC3E}">
        <p14:creationId xmlns:p14="http://schemas.microsoft.com/office/powerpoint/2010/main" val="177418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ضعي ما يلي في أبسط صورة: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45CB13-2435-ACAA-FDC3-0BE2AA675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304" y="862491"/>
            <a:ext cx="839932" cy="10690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55DE5E5-9512-0C24-B383-C860C490CFBC}"/>
              </a:ext>
            </a:extLst>
          </p:cNvPr>
          <p:cNvGrpSpPr/>
          <p:nvPr/>
        </p:nvGrpSpPr>
        <p:grpSpPr>
          <a:xfrm>
            <a:off x="4196777" y="2808455"/>
            <a:ext cx="3368898" cy="2925842"/>
            <a:chOff x="4196777" y="2808455"/>
            <a:chExt cx="3368898" cy="2925842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6777" y="2808455"/>
              <a:ext cx="3368898" cy="29258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DC0245-43E1-8863-6644-3DA0E8A2E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7728" y="3377045"/>
              <a:ext cx="995363" cy="1689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35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C660AC-22C9-A61E-A354-D97C0EF85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879131" y="126029"/>
            <a:ext cx="698309" cy="1647367"/>
            <a:chOff x="10224385" y="954724"/>
            <a:chExt cx="1324087" cy="3364228"/>
          </a:xfrm>
        </p:grpSpPr>
        <p:sp>
          <p:nvSpPr>
            <p:cNvPr id="9" name="Freeform 80">
              <a:extLst>
                <a:ext uri="{FF2B5EF4-FFF2-40B4-BE49-F238E27FC236}">
                  <a16:creationId xmlns:a16="http://schemas.microsoft.com/office/drawing/2014/main" id="{BEC6DA25-CF9B-B41B-3F4E-E052061A2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0" name="Freeform 84">
              <a:extLst>
                <a:ext uri="{FF2B5EF4-FFF2-40B4-BE49-F238E27FC236}">
                  <a16:creationId xmlns:a16="http://schemas.microsoft.com/office/drawing/2014/main" id="{0543E0BF-0101-0B78-64DE-31A83A9A3D31}"/>
                </a:ext>
              </a:extLst>
            </p:cNvPr>
            <p:cNvSpPr>
              <a:spLocks/>
            </p:cNvSpPr>
            <p:nvPr/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1" name="Freeform 87">
              <a:extLst>
                <a:ext uri="{FF2B5EF4-FFF2-40B4-BE49-F238E27FC236}">
                  <a16:creationId xmlns:a16="http://schemas.microsoft.com/office/drawing/2014/main" id="{113F2C72-2F01-FC11-7029-F8C6F605DA81}"/>
                </a:ext>
              </a:extLst>
            </p:cNvPr>
            <p:cNvSpPr>
              <a:spLocks/>
            </p:cNvSpPr>
            <p:nvPr/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E7F4A7-D044-06C8-DBFD-495D68F2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2493816" y="74086"/>
            <a:ext cx="698309" cy="1647367"/>
            <a:chOff x="10224385" y="954724"/>
            <a:chExt cx="1324087" cy="3364228"/>
          </a:xfrm>
        </p:grpSpPr>
        <p:sp>
          <p:nvSpPr>
            <p:cNvPr id="13" name="Freeform 80">
              <a:extLst>
                <a:ext uri="{FF2B5EF4-FFF2-40B4-BE49-F238E27FC236}">
                  <a16:creationId xmlns:a16="http://schemas.microsoft.com/office/drawing/2014/main" id="{A4E690F9-2787-BFF3-DF7A-24CBF515D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4" name="Freeform 84">
              <a:extLst>
                <a:ext uri="{FF2B5EF4-FFF2-40B4-BE49-F238E27FC236}">
                  <a16:creationId xmlns:a16="http://schemas.microsoft.com/office/drawing/2014/main" id="{856757BC-3D7B-84BA-BA32-02F570D88248}"/>
                </a:ext>
              </a:extLst>
            </p:cNvPr>
            <p:cNvSpPr>
              <a:spLocks/>
            </p:cNvSpPr>
            <p:nvPr/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5" name="Freeform 87">
              <a:extLst>
                <a:ext uri="{FF2B5EF4-FFF2-40B4-BE49-F238E27FC236}">
                  <a16:creationId xmlns:a16="http://schemas.microsoft.com/office/drawing/2014/main" id="{0B4368C8-53D1-87C9-0481-214BB900D1C8}"/>
                </a:ext>
              </a:extLst>
            </p:cNvPr>
            <p:cNvSpPr>
              <a:spLocks/>
            </p:cNvSpPr>
            <p:nvPr/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5BDA39E-3D2F-97AB-09BC-4AEF6C1EB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66" y="369138"/>
            <a:ext cx="5852667" cy="920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C1DBB0-A873-C1A3-3752-AFC6DC629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1" t="49605" r="3268" b="2559"/>
          <a:stretch/>
        </p:blipFill>
        <p:spPr>
          <a:xfrm>
            <a:off x="678872" y="3718713"/>
            <a:ext cx="10938164" cy="126767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0E570AF-F34A-FA86-321F-E7D197FA4D6D}"/>
              </a:ext>
            </a:extLst>
          </p:cNvPr>
          <p:cNvSpPr txBox="1"/>
          <p:nvPr/>
        </p:nvSpPr>
        <p:spPr>
          <a:xfrm>
            <a:off x="2563091" y="2895647"/>
            <a:ext cx="908858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3600" b="1" dirty="0"/>
              <a:t>ظللي (أ) إذا كانت العبارة صحيحة، و (ب) إذا كانت العبارة خاطئة: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6D4798-F288-74C9-4811-B808EFED0494}"/>
              </a:ext>
            </a:extLst>
          </p:cNvPr>
          <p:cNvSpPr/>
          <p:nvPr/>
        </p:nvSpPr>
        <p:spPr>
          <a:xfrm>
            <a:off x="1496291" y="4149437"/>
            <a:ext cx="512618" cy="498763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0398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69D37B4-D8BE-EE6E-7F67-FFC451BB03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7786" b="7786"/>
          <a:stretch/>
        </p:blipFill>
        <p:spPr>
          <a:solidFill>
            <a:schemeClr val="tx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DBC2C29-8FA3-C053-6B6C-3D27B530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9" y="2409169"/>
            <a:ext cx="6546273" cy="2039662"/>
          </a:xfrm>
        </p:spPr>
        <p:txBody>
          <a:bodyPr anchor="ctr">
            <a:normAutofit/>
          </a:bodyPr>
          <a:lstStyle/>
          <a:p>
            <a:pPr rtl="1"/>
            <a:r>
              <a:rPr lang="ar-KW" sz="8800" b="1" dirty="0"/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4036880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ضعي ما يلي في أبسط صورة: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45CB13-2435-ACAA-FDC3-0BE2AA675C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84483" y="813393"/>
            <a:ext cx="912294" cy="1167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55DE5E5-9512-0C24-B383-C860C490CFBC}"/>
              </a:ext>
            </a:extLst>
          </p:cNvPr>
          <p:cNvGrpSpPr/>
          <p:nvPr/>
        </p:nvGrpSpPr>
        <p:grpSpPr>
          <a:xfrm>
            <a:off x="4196777" y="2808455"/>
            <a:ext cx="3368898" cy="2925842"/>
            <a:chOff x="4196777" y="2808455"/>
            <a:chExt cx="3368898" cy="2925842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6777" y="2808455"/>
              <a:ext cx="3368898" cy="29258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DC0245-43E1-8863-6644-3DA0E8A2E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428866" y="3377045"/>
              <a:ext cx="893086" cy="1689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67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5C39B1B-AEE4-6A45-9663-B4551CC22EC8}"/>
              </a:ext>
            </a:extLst>
          </p:cNvPr>
          <p:cNvGrpSpPr/>
          <p:nvPr/>
        </p:nvGrpSpPr>
        <p:grpSpPr>
          <a:xfrm>
            <a:off x="876300" y="876293"/>
            <a:ext cx="10439400" cy="1041400"/>
            <a:chOff x="876300" y="876293"/>
            <a:chExt cx="10439400" cy="104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5DE99-0ECF-1040-9958-E0C8F27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300" y="876293"/>
              <a:ext cx="10439400" cy="1041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37D674-3CAA-A44B-8A8E-F41993C45F9A}"/>
                </a:ext>
              </a:extLst>
            </p:cNvPr>
            <p:cNvSpPr txBox="1"/>
            <p:nvPr/>
          </p:nvSpPr>
          <p:spPr>
            <a:xfrm>
              <a:off x="2273720" y="1123703"/>
              <a:ext cx="7257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ضعي ما يلي في أبسط صورة: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45CB13-2435-ACAA-FDC3-0BE2AA675C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33303" y="903249"/>
            <a:ext cx="885789" cy="1041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55DE5E5-9512-0C24-B383-C860C490CFBC}"/>
              </a:ext>
            </a:extLst>
          </p:cNvPr>
          <p:cNvGrpSpPr/>
          <p:nvPr/>
        </p:nvGrpSpPr>
        <p:grpSpPr>
          <a:xfrm>
            <a:off x="4196777" y="2808455"/>
            <a:ext cx="3368898" cy="2925842"/>
            <a:chOff x="4196777" y="2808455"/>
            <a:chExt cx="3368898" cy="2925842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D03E5C7-88B3-8C45-8F47-3D76EBF0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6777" y="2808455"/>
              <a:ext cx="3368898" cy="29258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DC0245-43E1-8863-6644-3DA0E8A2E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377728" y="3388935"/>
              <a:ext cx="995363" cy="1665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3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F1AA0853-A99B-4FF2-AF18-45336C6D9670}"/>
              </a:ext>
            </a:extLst>
          </p:cNvPr>
          <p:cNvSpPr/>
          <p:nvPr/>
        </p:nvSpPr>
        <p:spPr>
          <a:xfrm>
            <a:off x="187035" y="1186212"/>
            <a:ext cx="11610109" cy="4987636"/>
          </a:xfrm>
          <a:prstGeom prst="roundRect">
            <a:avLst/>
          </a:prstGeom>
          <a:solidFill>
            <a:srgbClr val="FFFFFF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3C982A6-9D5C-4BE6-918C-A31143F30747}"/>
              </a:ext>
            </a:extLst>
          </p:cNvPr>
          <p:cNvSpPr/>
          <p:nvPr/>
        </p:nvSpPr>
        <p:spPr>
          <a:xfrm>
            <a:off x="8602350" y="1622709"/>
            <a:ext cx="2647272" cy="16279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AA4E76B-15E8-49B1-B921-B372DB1F9A77}"/>
              </a:ext>
            </a:extLst>
          </p:cNvPr>
          <p:cNvSpPr/>
          <p:nvPr/>
        </p:nvSpPr>
        <p:spPr>
          <a:xfrm>
            <a:off x="828862" y="4579734"/>
            <a:ext cx="2202193" cy="1271155"/>
          </a:xfrm>
          <a:prstGeom prst="roundRect">
            <a:avLst/>
          </a:prstGeom>
          <a:solidFill>
            <a:schemeClr val="accent2"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ضعف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CC068A-676F-4C9B-8633-0CAA338A4522}"/>
              </a:ext>
            </a:extLst>
          </p:cNvPr>
          <p:cNvSpPr/>
          <p:nvPr/>
        </p:nvSpPr>
        <p:spPr>
          <a:xfrm>
            <a:off x="4668453" y="1622710"/>
            <a:ext cx="2647272" cy="16279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A709E0-460D-4F5F-81C4-AD8BF71A411D}"/>
              </a:ext>
            </a:extLst>
          </p:cNvPr>
          <p:cNvSpPr/>
          <p:nvPr/>
        </p:nvSpPr>
        <p:spPr>
          <a:xfrm>
            <a:off x="734556" y="1622711"/>
            <a:ext cx="2647272" cy="16279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× س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884E61-9E08-454D-B5F2-4536D76E8C4F}"/>
              </a:ext>
            </a:extLst>
          </p:cNvPr>
          <p:cNvSpPr/>
          <p:nvPr/>
        </p:nvSpPr>
        <p:spPr>
          <a:xfrm>
            <a:off x="6449633" y="4579734"/>
            <a:ext cx="2202193" cy="12711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ثلث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88AF557-C19F-40D1-8BAB-AF0F09E50757}"/>
              </a:ext>
            </a:extLst>
          </p:cNvPr>
          <p:cNvSpPr/>
          <p:nvPr/>
        </p:nvSpPr>
        <p:spPr>
          <a:xfrm>
            <a:off x="9123388" y="4594920"/>
            <a:ext cx="2202193" cy="127115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نصف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D1B4-3B96-F88E-31B4-6376292237C2}"/>
              </a:ext>
            </a:extLst>
          </p:cNvPr>
          <p:cNvSpPr txBox="1"/>
          <p:nvPr/>
        </p:nvSpPr>
        <p:spPr>
          <a:xfrm>
            <a:off x="3381828" y="287709"/>
            <a:ext cx="5428343" cy="769441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صل كل مما يلي بما يناسبه:</a:t>
            </a:r>
          </a:p>
        </p:txBody>
      </p:sp>
      <p:sp>
        <p:nvSpPr>
          <p:cNvPr id="2" name="مستطيل: زوايا مستديرة 4">
            <a:extLst>
              <a:ext uri="{FF2B5EF4-FFF2-40B4-BE49-F238E27FC236}">
                <a16:creationId xmlns:a16="http://schemas.microsoft.com/office/drawing/2014/main" id="{A949226A-F08D-C27F-3AA5-6AF81FFC25B3}"/>
              </a:ext>
            </a:extLst>
          </p:cNvPr>
          <p:cNvSpPr/>
          <p:nvPr/>
        </p:nvSpPr>
        <p:spPr>
          <a:xfrm>
            <a:off x="3540176" y="4579735"/>
            <a:ext cx="2202193" cy="1271155"/>
          </a:xfrm>
          <a:prstGeom prst="roundRect">
            <a:avLst/>
          </a:prstGeom>
          <a:solidFill>
            <a:schemeClr val="accent6">
              <a:lumMod val="75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ربع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6EAF73-6754-19AF-2BE4-1385A16E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167" y="1705207"/>
            <a:ext cx="781844" cy="14594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669B35-50EB-3120-B6B8-0286922C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064" y="1706943"/>
            <a:ext cx="781844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347 -0.1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43763 -0.185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00651 -0.185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9B9621-C6C7-F746-ABD6-C2DBB0530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7" t="4567" r="21195"/>
          <a:stretch/>
        </p:blipFill>
        <p:spPr>
          <a:xfrm>
            <a:off x="2305414" y="872997"/>
            <a:ext cx="7581171" cy="51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5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27D7D3F-4222-9472-A66F-E7A85FAB5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3" y="154456"/>
            <a:ext cx="10431373" cy="65490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1D8044-0CAE-1DB7-3D4D-4031C7C96D00}"/>
              </a:ext>
            </a:extLst>
          </p:cNvPr>
          <p:cNvSpPr txBox="1"/>
          <p:nvPr/>
        </p:nvSpPr>
        <p:spPr>
          <a:xfrm>
            <a:off x="7343775" y="5014351"/>
            <a:ext cx="564356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ar-KW" sz="32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E794D1-A09D-D513-2936-F2F9FD0C3C6A}"/>
              </a:ext>
            </a:extLst>
          </p:cNvPr>
          <p:cNvSpPr txBox="1"/>
          <p:nvPr/>
        </p:nvSpPr>
        <p:spPr>
          <a:xfrm>
            <a:off x="7111603" y="6059718"/>
            <a:ext cx="1028699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ضعف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844BE9-F583-9164-8102-B4EA663C8FC1}"/>
              </a:ext>
            </a:extLst>
          </p:cNvPr>
          <p:cNvSpPr/>
          <p:nvPr/>
        </p:nvSpPr>
        <p:spPr>
          <a:xfrm>
            <a:off x="4807743" y="5009587"/>
            <a:ext cx="5643562" cy="5286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4F42EB-5561-50AB-2F7D-11C33375C95E}"/>
              </a:ext>
            </a:extLst>
          </p:cNvPr>
          <p:cNvSpPr/>
          <p:nvPr/>
        </p:nvSpPr>
        <p:spPr>
          <a:xfrm>
            <a:off x="4807743" y="5531081"/>
            <a:ext cx="5643562" cy="5286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62B14B-16D3-BB77-ACEE-B4E1B06CC263}"/>
              </a:ext>
            </a:extLst>
          </p:cNvPr>
          <p:cNvSpPr/>
          <p:nvPr/>
        </p:nvSpPr>
        <p:spPr>
          <a:xfrm>
            <a:off x="4807743" y="6059718"/>
            <a:ext cx="5643562" cy="5286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3FF94B-9A73-E884-1FCE-6076D6BAFDCA}"/>
              </a:ext>
            </a:extLst>
          </p:cNvPr>
          <p:cNvSpPr txBox="1"/>
          <p:nvPr/>
        </p:nvSpPr>
        <p:spPr>
          <a:xfrm>
            <a:off x="293427" y="270795"/>
            <a:ext cx="2313295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tx1"/>
                </a:solidFill>
              </a:rPr>
              <a:t>صفحة 140</a:t>
            </a:r>
          </a:p>
        </p:txBody>
      </p:sp>
    </p:spTree>
    <p:extLst>
      <p:ext uri="{BB962C8B-B14F-4D97-AF65-F5344CB8AC3E}">
        <p14:creationId xmlns:p14="http://schemas.microsoft.com/office/powerpoint/2010/main" val="36741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ganic Boh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7412A"/>
      </a:accent1>
      <a:accent2>
        <a:srgbClr val="B95D5D"/>
      </a:accent2>
      <a:accent3>
        <a:srgbClr val="C3AC95"/>
      </a:accent3>
      <a:accent4>
        <a:srgbClr val="E3D7D5"/>
      </a:accent4>
      <a:accent5>
        <a:srgbClr val="F3EFE9"/>
      </a:accent5>
      <a:accent6>
        <a:srgbClr val="9A8D7D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hotography-Portfolio-Organic-Boho-tm66699876_Win32_SD_v9" id="{F6579EFF-D5E7-4EDD-AABF-1C8D266DCA82}" vid="{E74CB1AD-8CCB-454D-AA25-226AB27D5245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D5B9091-BA33-408C-A085-9F809BF4B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DB5216-DF10-4EF3-922F-453119C9E5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8766E2-2884-41FD-AD2C-46748FC58530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173</Words>
  <Application>Microsoft Office PowerPoint</Application>
  <PresentationFormat>شاشة عريضة</PresentationFormat>
  <Paragraphs>82</Paragraphs>
  <Slides>31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8</vt:i4>
      </vt:variant>
      <vt:variant>
        <vt:lpstr>عناوين الشرائح</vt:lpstr>
      </vt:variant>
      <vt:variant>
        <vt:i4>31</vt:i4>
      </vt:variant>
    </vt:vector>
  </HeadingPairs>
  <TitlesOfParts>
    <vt:vector size="48" baseType="lpstr">
      <vt:lpstr>Meiryo</vt:lpstr>
      <vt:lpstr>A Soraya</vt:lpstr>
      <vt:lpstr>Afsaneh Font</vt:lpstr>
      <vt:lpstr>Arial</vt:lpstr>
      <vt:lpstr>Calibri</vt:lpstr>
      <vt:lpstr>Calibri Light</vt:lpstr>
      <vt:lpstr>Gill Sans MT</vt:lpstr>
      <vt:lpstr>Sakkal Majalla</vt:lpstr>
      <vt:lpstr>The Hand Extrablack</vt:lpstr>
      <vt:lpstr>BlobVTI</vt:lpstr>
      <vt:lpstr>2_Office Theme</vt:lpstr>
      <vt:lpstr>3_Office Theme</vt:lpstr>
      <vt:lpstr>Office Theme</vt:lpstr>
      <vt:lpstr>5_Office Theme</vt:lpstr>
      <vt:lpstr>4_Office Theme</vt:lpstr>
      <vt:lpstr>6_Office Theme</vt:lpstr>
      <vt:lpstr>نسق Office</vt:lpstr>
      <vt:lpstr>(10 - 1): النسبة والنسب المتساوية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2021-01-25T20:50:26Z</dcterms:created>
  <dcterms:modified xsi:type="dcterms:W3CDTF">2023-05-30T16:56:45Z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